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725" r:id="rId3"/>
    <p:sldId id="635" r:id="rId4"/>
    <p:sldId id="684" r:id="rId5"/>
    <p:sldId id="683" r:id="rId6"/>
    <p:sldId id="731" r:id="rId7"/>
    <p:sldId id="732" r:id="rId8"/>
    <p:sldId id="733" r:id="rId9"/>
    <p:sldId id="740" r:id="rId10"/>
    <p:sldId id="743" r:id="rId11"/>
    <p:sldId id="738" r:id="rId12"/>
    <p:sldId id="739" r:id="rId13"/>
  </p:sldIdLst>
  <p:sldSz cx="9906000" cy="6858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BECB5B6-C69E-48FC-8009-54E6A5F9943E}">
          <p14:sldIdLst>
            <p14:sldId id="725"/>
            <p14:sldId id="635"/>
            <p14:sldId id="684"/>
            <p14:sldId id="683"/>
            <p14:sldId id="731"/>
            <p14:sldId id="732"/>
            <p14:sldId id="733"/>
            <p14:sldId id="740"/>
            <p14:sldId id="743"/>
            <p14:sldId id="738"/>
            <p14:sldId id="739"/>
          </p14:sldIdLst>
        </p14:section>
        <p14:section name="タイトルなしのセクション" id="{369CB9EB-CE6D-4F95-A98F-77A7D7E0C08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FF0066"/>
    <a:srgbClr val="317A9F"/>
    <a:srgbClr val="28A082"/>
    <a:srgbClr val="FFFF99"/>
    <a:srgbClr val="FFCCFF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89945" autoAdjust="0"/>
  </p:normalViewPr>
  <p:slideViewPr>
    <p:cSldViewPr>
      <p:cViewPr>
        <p:scale>
          <a:sx n="75" d="100"/>
          <a:sy n="75" d="100"/>
        </p:scale>
        <p:origin x="2682" y="61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660"/>
    </p:cViewPr>
  </p:sorterViewPr>
  <p:notesViewPr>
    <p:cSldViewPr>
      <p:cViewPr varScale="1">
        <p:scale>
          <a:sx n="53" d="100"/>
          <a:sy n="53" d="100"/>
        </p:scale>
        <p:origin x="-2910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浩信 吉村" userId="915ebb49d8acc597" providerId="LiveId" clId="{5BACE534-B22F-4629-8505-6C623275B22D}"/>
    <pc:docChg chg="undo custSel addSld delSld modSld sldOrd modSection">
      <pc:chgData name="浩信 吉村" userId="915ebb49d8acc597" providerId="LiveId" clId="{5BACE534-B22F-4629-8505-6C623275B22D}" dt="2025-02-03T14:17:29.789" v="1010" actId="1076"/>
      <pc:docMkLst>
        <pc:docMk/>
      </pc:docMkLst>
      <pc:sldChg chg="addSp delSp modSp mod">
        <pc:chgData name="浩信 吉村" userId="915ebb49d8acc597" providerId="LiveId" clId="{5BACE534-B22F-4629-8505-6C623275B22D}" dt="2025-02-03T13:24:23.082" v="717" actId="21"/>
        <pc:sldMkLst>
          <pc:docMk/>
          <pc:sldMk cId="3489489880" sldId="635"/>
        </pc:sldMkLst>
        <pc:picChg chg="add del mod">
          <ac:chgData name="浩信 吉村" userId="915ebb49d8acc597" providerId="LiveId" clId="{5BACE534-B22F-4629-8505-6C623275B22D}" dt="2025-02-03T13:22:56.897" v="696" actId="21"/>
          <ac:picMkLst>
            <pc:docMk/>
            <pc:sldMk cId="3489489880" sldId="635"/>
            <ac:picMk id="3" creationId="{651BE07B-F561-7F70-73C9-59EEBFA21C9D}"/>
          </ac:picMkLst>
        </pc:picChg>
        <pc:picChg chg="add del mod">
          <ac:chgData name="浩信 吉村" userId="915ebb49d8acc597" providerId="LiveId" clId="{5BACE534-B22F-4629-8505-6C623275B22D}" dt="2025-02-03T13:24:23.082" v="717" actId="21"/>
          <ac:picMkLst>
            <pc:docMk/>
            <pc:sldMk cId="3489489880" sldId="635"/>
            <ac:picMk id="4" creationId="{651BE07B-F561-7F70-73C9-59EEBFA21C9D}"/>
          </ac:picMkLst>
        </pc:picChg>
      </pc:sldChg>
      <pc:sldChg chg="modSp mod">
        <pc:chgData name="浩信 吉村" userId="915ebb49d8acc597" providerId="LiveId" clId="{5BACE534-B22F-4629-8505-6C623275B22D}" dt="2025-02-03T14:04:31.889" v="877" actId="14100"/>
        <pc:sldMkLst>
          <pc:docMk/>
          <pc:sldMk cId="1170205985" sldId="683"/>
        </pc:sldMkLst>
        <pc:spChg chg="mod">
          <ac:chgData name="浩信 吉村" userId="915ebb49d8acc597" providerId="LiveId" clId="{5BACE534-B22F-4629-8505-6C623275B22D}" dt="2025-02-03T14:04:31.889" v="877" actId="14100"/>
          <ac:spMkLst>
            <pc:docMk/>
            <pc:sldMk cId="1170205985" sldId="683"/>
            <ac:spMk id="6" creationId="{6F6CE0E2-599C-AD31-4E99-4E5128F29F75}"/>
          </ac:spMkLst>
        </pc:spChg>
        <pc:spChg chg="mod">
          <ac:chgData name="浩信 吉村" userId="915ebb49d8acc597" providerId="LiveId" clId="{5BACE534-B22F-4629-8505-6C623275B22D}" dt="2025-02-03T13:15:53.945" v="612" actId="207"/>
          <ac:spMkLst>
            <pc:docMk/>
            <pc:sldMk cId="1170205985" sldId="683"/>
            <ac:spMk id="13" creationId="{F463BB32-251C-2E60-824B-7C3975D01A85}"/>
          </ac:spMkLst>
        </pc:spChg>
        <pc:spChg chg="mod">
          <ac:chgData name="浩信 吉村" userId="915ebb49d8acc597" providerId="LiveId" clId="{5BACE534-B22F-4629-8505-6C623275B22D}" dt="2025-02-03T14:02:56.255" v="866" actId="403"/>
          <ac:spMkLst>
            <pc:docMk/>
            <pc:sldMk cId="1170205985" sldId="683"/>
            <ac:spMk id="15" creationId="{F463BB32-251C-2E60-824B-7C3975D01A85}"/>
          </ac:spMkLst>
        </pc:spChg>
      </pc:sldChg>
      <pc:sldChg chg="addSp delSp modSp mod">
        <pc:chgData name="浩信 吉村" userId="915ebb49d8acc597" providerId="LiveId" clId="{5BACE534-B22F-4629-8505-6C623275B22D}" dt="2025-02-03T14:17:29.789" v="1010" actId="1076"/>
        <pc:sldMkLst>
          <pc:docMk/>
          <pc:sldMk cId="1313741682" sldId="684"/>
        </pc:sldMkLst>
        <pc:spChg chg="mod">
          <ac:chgData name="浩信 吉村" userId="915ebb49d8acc597" providerId="LiveId" clId="{5BACE534-B22F-4629-8505-6C623275B22D}" dt="2025-02-03T14:17:25.788" v="1009" actId="14100"/>
          <ac:spMkLst>
            <pc:docMk/>
            <pc:sldMk cId="1313741682" sldId="684"/>
            <ac:spMk id="14" creationId="{F463BB32-251C-2E60-824B-7C3975D01A85}"/>
          </ac:spMkLst>
        </pc:spChg>
        <pc:grpChg chg="mod">
          <ac:chgData name="浩信 吉村" userId="915ebb49d8acc597" providerId="LiveId" clId="{5BACE534-B22F-4629-8505-6C623275B22D}" dt="2025-02-03T14:17:29.789" v="1010" actId="1076"/>
          <ac:grpSpMkLst>
            <pc:docMk/>
            <pc:sldMk cId="1313741682" sldId="684"/>
            <ac:grpSpMk id="2" creationId="{00000000-0000-0000-0000-000000000000}"/>
          </ac:grpSpMkLst>
        </pc:grpChg>
        <pc:picChg chg="add del mod">
          <ac:chgData name="浩信 吉村" userId="915ebb49d8acc597" providerId="LiveId" clId="{5BACE534-B22F-4629-8505-6C623275B22D}" dt="2025-02-03T13:23:44.251" v="713" actId="1076"/>
          <ac:picMkLst>
            <pc:docMk/>
            <pc:sldMk cId="1313741682" sldId="684"/>
            <ac:picMk id="3" creationId="{651BE07B-F561-7F70-73C9-59EEBFA21C9D}"/>
          </ac:picMkLst>
        </pc:picChg>
      </pc:sldChg>
      <pc:sldChg chg="modSp">
        <pc:chgData name="浩信 吉村" userId="915ebb49d8acc597" providerId="LiveId" clId="{5BACE534-B22F-4629-8505-6C623275B22D}" dt="2025-02-03T12:48:11.369" v="186"/>
        <pc:sldMkLst>
          <pc:docMk/>
          <pc:sldMk cId="557630527" sldId="725"/>
        </pc:sldMkLst>
        <pc:spChg chg="mod">
          <ac:chgData name="浩信 吉村" userId="915ebb49d8acc597" providerId="LiveId" clId="{5BACE534-B22F-4629-8505-6C623275B22D}" dt="2025-02-03T12:48:11.369" v="186"/>
          <ac:spMkLst>
            <pc:docMk/>
            <pc:sldMk cId="557630527" sldId="725"/>
            <ac:spMk id="14" creationId="{F463BB32-251C-2E60-824B-7C3975D01A85}"/>
          </ac:spMkLst>
        </pc:spChg>
      </pc:sldChg>
      <pc:sldChg chg="modSp mod">
        <pc:chgData name="浩信 吉村" userId="915ebb49d8acc597" providerId="LiveId" clId="{5BACE534-B22F-4629-8505-6C623275B22D}" dt="2025-02-03T14:10:58.850" v="954" actId="1036"/>
        <pc:sldMkLst>
          <pc:docMk/>
          <pc:sldMk cId="3835269605" sldId="731"/>
        </pc:sldMkLst>
        <pc:spChg chg="mod">
          <ac:chgData name="浩信 吉村" userId="915ebb49d8acc597" providerId="LiveId" clId="{5BACE534-B22F-4629-8505-6C623275B22D}" dt="2025-02-03T14:10:58.850" v="954" actId="1036"/>
          <ac:spMkLst>
            <pc:docMk/>
            <pc:sldMk cId="3835269605" sldId="731"/>
            <ac:spMk id="17" creationId="{912946EC-A8EE-FABD-9767-EAFE928A0024}"/>
          </ac:spMkLst>
        </pc:spChg>
        <pc:spChg chg="mod">
          <ac:chgData name="浩信 吉村" userId="915ebb49d8acc597" providerId="LiveId" clId="{5BACE534-B22F-4629-8505-6C623275B22D}" dt="2025-02-03T14:10:54.842" v="951" actId="1036"/>
          <ac:spMkLst>
            <pc:docMk/>
            <pc:sldMk cId="3835269605" sldId="731"/>
            <ac:spMk id="25" creationId="{6E7F4748-3678-1EF3-6DE5-55246893EFDF}"/>
          </ac:spMkLst>
        </pc:spChg>
        <pc:spChg chg="mod">
          <ac:chgData name="浩信 吉村" userId="915ebb49d8acc597" providerId="LiveId" clId="{5BACE534-B22F-4629-8505-6C623275B22D}" dt="2025-02-03T13:19:01.779" v="690" actId="1076"/>
          <ac:spMkLst>
            <pc:docMk/>
            <pc:sldMk cId="3835269605" sldId="731"/>
            <ac:spMk id="26" creationId="{00000000-0000-0000-0000-000000000000}"/>
          </ac:spMkLst>
        </pc:spChg>
        <pc:spChg chg="mod">
          <ac:chgData name="浩信 吉村" userId="915ebb49d8acc597" providerId="LiveId" clId="{5BACE534-B22F-4629-8505-6C623275B22D}" dt="2025-02-03T14:10:49.232" v="948" actId="1036"/>
          <ac:spMkLst>
            <pc:docMk/>
            <pc:sldMk cId="3835269605" sldId="731"/>
            <ac:spMk id="28" creationId="{9FBFE7BD-8652-E6FB-F426-28E6755F7DB4}"/>
          </ac:spMkLst>
        </pc:spChg>
        <pc:spChg chg="mod">
          <ac:chgData name="浩信 吉村" userId="915ebb49d8acc597" providerId="LiveId" clId="{5BACE534-B22F-4629-8505-6C623275B22D}" dt="2025-02-03T14:10:49.232" v="948" actId="1036"/>
          <ac:spMkLst>
            <pc:docMk/>
            <pc:sldMk cId="3835269605" sldId="731"/>
            <ac:spMk id="29" creationId="{912946EC-A8EE-FABD-9767-EAFE928A0024}"/>
          </ac:spMkLst>
        </pc:spChg>
        <pc:grpChg chg="mod">
          <ac:chgData name="浩信 吉村" userId="915ebb49d8acc597" providerId="LiveId" clId="{5BACE534-B22F-4629-8505-6C623275B22D}" dt="2025-02-03T13:55:02.661" v="810" actId="1076"/>
          <ac:grpSpMkLst>
            <pc:docMk/>
            <pc:sldMk cId="3835269605" sldId="731"/>
            <ac:grpSpMk id="19" creationId="{C51004A6-2729-6E89-A2F3-AEC38AC784FB}"/>
          </ac:grpSpMkLst>
        </pc:grpChg>
        <pc:grpChg chg="mod">
          <ac:chgData name="浩信 吉村" userId="915ebb49d8acc597" providerId="LiveId" clId="{5BACE534-B22F-4629-8505-6C623275B22D}" dt="2025-02-03T13:19:05.238" v="691" actId="1076"/>
          <ac:grpSpMkLst>
            <pc:docMk/>
            <pc:sldMk cId="3835269605" sldId="731"/>
            <ac:grpSpMk id="22" creationId="{E426CAEB-3FF6-4095-918D-EC04B6DF26B0}"/>
          </ac:grpSpMkLst>
        </pc:grpChg>
      </pc:sldChg>
      <pc:sldChg chg="modSp mod">
        <pc:chgData name="浩信 吉村" userId="915ebb49d8acc597" providerId="LiveId" clId="{5BACE534-B22F-4629-8505-6C623275B22D}" dt="2025-02-03T14:05:14.417" v="883" actId="113"/>
        <pc:sldMkLst>
          <pc:docMk/>
          <pc:sldMk cId="546674636" sldId="732"/>
        </pc:sldMkLst>
        <pc:spChg chg="mod">
          <ac:chgData name="浩信 吉村" userId="915ebb49d8acc597" providerId="LiveId" clId="{5BACE534-B22F-4629-8505-6C623275B22D}" dt="2025-02-03T14:03:23.732" v="868" actId="14100"/>
          <ac:spMkLst>
            <pc:docMk/>
            <pc:sldMk cId="546674636" sldId="732"/>
            <ac:spMk id="10" creationId="{F463BB32-251C-2E60-824B-7C3975D01A85}"/>
          </ac:spMkLst>
        </pc:spChg>
        <pc:spChg chg="mod">
          <ac:chgData name="浩信 吉村" userId="915ebb49d8acc597" providerId="LiveId" clId="{5BACE534-B22F-4629-8505-6C623275B22D}" dt="2025-02-03T13:16:19.992" v="637" actId="207"/>
          <ac:spMkLst>
            <pc:docMk/>
            <pc:sldMk cId="546674636" sldId="732"/>
            <ac:spMk id="13" creationId="{F463BB32-251C-2E60-824B-7C3975D01A85}"/>
          </ac:spMkLst>
        </pc:spChg>
        <pc:spChg chg="mod">
          <ac:chgData name="浩信 吉村" userId="915ebb49d8acc597" providerId="LiveId" clId="{5BACE534-B22F-4629-8505-6C623275B22D}" dt="2025-02-03T14:05:14.417" v="883" actId="113"/>
          <ac:spMkLst>
            <pc:docMk/>
            <pc:sldMk cId="546674636" sldId="732"/>
            <ac:spMk id="15" creationId="{6F6CE0E2-599C-AD31-4E99-4E5128F29F75}"/>
          </ac:spMkLst>
        </pc:spChg>
      </pc:sldChg>
      <pc:sldChg chg="addSp delSp modSp mod">
        <pc:chgData name="浩信 吉村" userId="915ebb49d8acc597" providerId="LiveId" clId="{5BACE534-B22F-4629-8505-6C623275B22D}" dt="2025-02-03T14:16:21.027" v="1008" actId="1035"/>
        <pc:sldMkLst>
          <pc:docMk/>
          <pc:sldMk cId="525985721" sldId="733"/>
        </pc:sldMkLst>
        <pc:spChg chg="add mod ord">
          <ac:chgData name="浩信 吉村" userId="915ebb49d8acc597" providerId="LiveId" clId="{5BACE534-B22F-4629-8505-6C623275B22D}" dt="2025-02-03T13:47:52.665" v="780" actId="1076"/>
          <ac:spMkLst>
            <pc:docMk/>
            <pc:sldMk cId="525985721" sldId="733"/>
            <ac:spMk id="2" creationId="{7F5C3114-5C11-5152-C237-10D2B3078E57}"/>
          </ac:spMkLst>
        </pc:spChg>
        <pc:spChg chg="add mod">
          <ac:chgData name="浩信 吉村" userId="915ebb49d8acc597" providerId="LiveId" clId="{5BACE534-B22F-4629-8505-6C623275B22D}" dt="2025-02-03T14:14:17.425" v="1001" actId="1038"/>
          <ac:spMkLst>
            <pc:docMk/>
            <pc:sldMk cId="525985721" sldId="733"/>
            <ac:spMk id="3" creationId="{D2160383-7AEE-D417-E4A9-38468CB1B8EE}"/>
          </ac:spMkLst>
        </pc:spChg>
        <pc:spChg chg="mod">
          <ac:chgData name="浩信 吉村" userId="915ebb49d8acc597" providerId="LiveId" clId="{5BACE534-B22F-4629-8505-6C623275B22D}" dt="2025-02-03T14:13:51.204" v="992" actId="1076"/>
          <ac:spMkLst>
            <pc:docMk/>
            <pc:sldMk cId="525985721" sldId="733"/>
            <ac:spMk id="9" creationId="{912946EC-A8EE-FABD-9767-EAFE928A0024}"/>
          </ac:spMkLst>
        </pc:spChg>
        <pc:spChg chg="mod">
          <ac:chgData name="浩信 吉村" userId="915ebb49d8acc597" providerId="LiveId" clId="{5BACE534-B22F-4629-8505-6C623275B22D}" dt="2025-02-03T14:10:16.022" v="939" actId="1036"/>
          <ac:spMkLst>
            <pc:docMk/>
            <pc:sldMk cId="525985721" sldId="733"/>
            <ac:spMk id="10" creationId="{912946EC-A8EE-FABD-9767-EAFE928A0024}"/>
          </ac:spMkLst>
        </pc:spChg>
        <pc:spChg chg="mod">
          <ac:chgData name="浩信 吉村" userId="915ebb49d8acc597" providerId="LiveId" clId="{5BACE534-B22F-4629-8505-6C623275B22D}" dt="2025-02-03T14:10:16.022" v="939" actId="1036"/>
          <ac:spMkLst>
            <pc:docMk/>
            <pc:sldMk cId="525985721" sldId="733"/>
            <ac:spMk id="11" creationId="{66E6FA63-19F4-1416-D88F-D1C6D609CEA3}"/>
          </ac:spMkLst>
        </pc:spChg>
        <pc:spChg chg="del mod">
          <ac:chgData name="浩信 吉村" userId="915ebb49d8acc597" providerId="LiveId" clId="{5BACE534-B22F-4629-8505-6C623275B22D}" dt="2025-02-03T12:44:53.740" v="79" actId="478"/>
          <ac:spMkLst>
            <pc:docMk/>
            <pc:sldMk cId="525985721" sldId="733"/>
            <ac:spMk id="14" creationId="{00000000-0000-0000-0000-000000000000}"/>
          </ac:spMkLst>
        </pc:spChg>
        <pc:spChg chg="del mod">
          <ac:chgData name="浩信 吉村" userId="915ebb49d8acc597" providerId="LiveId" clId="{5BACE534-B22F-4629-8505-6C623275B22D}" dt="2025-02-03T13:10:43.076" v="490" actId="478"/>
          <ac:spMkLst>
            <pc:docMk/>
            <pc:sldMk cId="525985721" sldId="733"/>
            <ac:spMk id="15" creationId="{912946EC-A8EE-FABD-9767-EAFE928A0024}"/>
          </ac:spMkLst>
        </pc:spChg>
        <pc:spChg chg="mod">
          <ac:chgData name="浩信 吉村" userId="915ebb49d8acc597" providerId="LiveId" clId="{5BACE534-B22F-4629-8505-6C623275B22D}" dt="2025-02-03T14:16:21.027" v="1008" actId="1035"/>
          <ac:spMkLst>
            <pc:docMk/>
            <pc:sldMk cId="525985721" sldId="733"/>
            <ac:spMk id="26" creationId="{912946EC-A8EE-FABD-9767-EAFE928A0024}"/>
          </ac:spMkLst>
        </pc:spChg>
        <pc:picChg chg="add del mod">
          <ac:chgData name="浩信 吉村" userId="915ebb49d8acc597" providerId="LiveId" clId="{5BACE534-B22F-4629-8505-6C623275B22D}" dt="2025-02-03T13:27:39.741" v="740" actId="478"/>
          <ac:picMkLst>
            <pc:docMk/>
            <pc:sldMk cId="525985721" sldId="733"/>
            <ac:picMk id="5" creationId="{16DD4F0F-0F42-6A24-FF0A-ABBBF9874E94}"/>
          </ac:picMkLst>
        </pc:picChg>
        <pc:picChg chg="add del mod">
          <ac:chgData name="浩信 吉村" userId="915ebb49d8acc597" providerId="LiveId" clId="{5BACE534-B22F-4629-8505-6C623275B22D}" dt="2025-02-03T13:50:22.816" v="805" actId="21"/>
          <ac:picMkLst>
            <pc:docMk/>
            <pc:sldMk cId="525985721" sldId="733"/>
            <ac:picMk id="7" creationId="{E41A49DB-F280-706D-8ED3-7C01CF9D606D}"/>
          </ac:picMkLst>
        </pc:picChg>
        <pc:picChg chg="add del mod">
          <ac:chgData name="浩信 吉村" userId="915ebb49d8acc597" providerId="LiveId" clId="{5BACE534-B22F-4629-8505-6C623275B22D}" dt="2025-02-03T13:50:22.816" v="805" actId="21"/>
          <ac:picMkLst>
            <pc:docMk/>
            <pc:sldMk cId="525985721" sldId="733"/>
            <ac:picMk id="8" creationId="{2DF835CD-276B-7C80-9691-EBF600F44EF6}"/>
          </ac:picMkLst>
        </pc:picChg>
        <pc:picChg chg="add mod ord">
          <ac:chgData name="浩信 吉村" userId="915ebb49d8acc597" providerId="LiveId" clId="{5BACE534-B22F-4629-8505-6C623275B22D}" dt="2025-02-03T14:10:26.492" v="942" actId="1036"/>
          <ac:picMkLst>
            <pc:docMk/>
            <pc:sldMk cId="525985721" sldId="733"/>
            <ac:picMk id="13" creationId="{5206DAB2-8AC4-35BA-E2E7-DBD7922853BC}"/>
          </ac:picMkLst>
        </pc:picChg>
        <pc:picChg chg="add mod">
          <ac:chgData name="浩信 吉村" userId="915ebb49d8acc597" providerId="LiveId" clId="{5BACE534-B22F-4629-8505-6C623275B22D}" dt="2025-02-03T14:10:26.492" v="942" actId="1036"/>
          <ac:picMkLst>
            <pc:docMk/>
            <pc:sldMk cId="525985721" sldId="733"/>
            <ac:picMk id="16" creationId="{AD34C2BA-5EF6-FA19-2150-E3A7B7BF8966}"/>
          </ac:picMkLst>
        </pc:picChg>
      </pc:sldChg>
      <pc:sldChg chg="modSp mod">
        <pc:chgData name="浩信 吉村" userId="915ebb49d8acc597" providerId="LiveId" clId="{5BACE534-B22F-4629-8505-6C623275B22D}" dt="2025-02-03T14:04:53.008" v="881" actId="1035"/>
        <pc:sldMkLst>
          <pc:docMk/>
          <pc:sldMk cId="2872228563" sldId="734"/>
        </pc:sldMkLst>
        <pc:spChg chg="mod">
          <ac:chgData name="浩信 吉村" userId="915ebb49d8acc597" providerId="LiveId" clId="{5BACE534-B22F-4629-8505-6C623275B22D}" dt="2025-02-03T14:03:30.849" v="869" actId="403"/>
          <ac:spMkLst>
            <pc:docMk/>
            <pc:sldMk cId="2872228563" sldId="734"/>
            <ac:spMk id="10" creationId="{F463BB32-251C-2E60-824B-7C3975D01A85}"/>
          </ac:spMkLst>
        </pc:spChg>
        <pc:spChg chg="mod">
          <ac:chgData name="浩信 吉村" userId="915ebb49d8acc597" providerId="LiveId" clId="{5BACE534-B22F-4629-8505-6C623275B22D}" dt="2025-02-03T13:16:36.909" v="662" actId="207"/>
          <ac:spMkLst>
            <pc:docMk/>
            <pc:sldMk cId="2872228563" sldId="734"/>
            <ac:spMk id="13" creationId="{F463BB32-251C-2E60-824B-7C3975D01A85}"/>
          </ac:spMkLst>
        </pc:spChg>
        <pc:spChg chg="mod">
          <ac:chgData name="浩信 吉村" userId="915ebb49d8acc597" providerId="LiveId" clId="{5BACE534-B22F-4629-8505-6C623275B22D}" dt="2025-02-03T14:04:53.008" v="881" actId="1035"/>
          <ac:spMkLst>
            <pc:docMk/>
            <pc:sldMk cId="2872228563" sldId="734"/>
            <ac:spMk id="15" creationId="{6F6CE0E2-599C-AD31-4E99-4E5128F29F75}"/>
          </ac:spMkLst>
        </pc:spChg>
      </pc:sldChg>
      <pc:sldChg chg="addSp delSp modSp mod">
        <pc:chgData name="浩信 吉村" userId="915ebb49d8acc597" providerId="LiveId" clId="{5BACE534-B22F-4629-8505-6C623275B22D}" dt="2025-02-03T14:09:32.801" v="930" actId="1035"/>
        <pc:sldMkLst>
          <pc:docMk/>
          <pc:sldMk cId="596713021" sldId="735"/>
        </pc:sldMkLst>
        <pc:spChg chg="mod">
          <ac:chgData name="浩信 吉村" userId="915ebb49d8acc597" providerId="LiveId" clId="{5BACE534-B22F-4629-8505-6C623275B22D}" dt="2025-02-03T14:09:28.970" v="929" actId="1035"/>
          <ac:spMkLst>
            <pc:docMk/>
            <pc:sldMk cId="596713021" sldId="735"/>
            <ac:spMk id="15" creationId="{6E7F4748-3678-1EF3-6DE5-55246893EFDF}"/>
          </ac:spMkLst>
        </pc:spChg>
        <pc:spChg chg="mod">
          <ac:chgData name="浩信 吉村" userId="915ebb49d8acc597" providerId="LiveId" clId="{5BACE534-B22F-4629-8505-6C623275B22D}" dt="2025-02-03T14:09:14.849" v="927" actId="1036"/>
          <ac:spMkLst>
            <pc:docMk/>
            <pc:sldMk cId="596713021" sldId="735"/>
            <ac:spMk id="17" creationId="{912946EC-A8EE-FABD-9767-EAFE928A0024}"/>
          </ac:spMkLst>
        </pc:spChg>
        <pc:spChg chg="mod">
          <ac:chgData name="浩信 吉村" userId="915ebb49d8acc597" providerId="LiveId" clId="{5BACE534-B22F-4629-8505-6C623275B22D}" dt="2025-02-03T14:09:32.801" v="930" actId="1035"/>
          <ac:spMkLst>
            <pc:docMk/>
            <pc:sldMk cId="596713021" sldId="735"/>
            <ac:spMk id="18" creationId="{6E7F4748-3678-1EF3-6DE5-55246893EFDF}"/>
          </ac:spMkLst>
        </pc:spChg>
        <pc:spChg chg="mod">
          <ac:chgData name="浩信 吉村" userId="915ebb49d8acc597" providerId="LiveId" clId="{5BACE534-B22F-4629-8505-6C623275B22D}" dt="2025-02-03T14:07:24.396" v="906" actId="1076"/>
          <ac:spMkLst>
            <pc:docMk/>
            <pc:sldMk cId="596713021" sldId="735"/>
            <ac:spMk id="26" creationId="{00000000-0000-0000-0000-000000000000}"/>
          </ac:spMkLst>
        </pc:spChg>
        <pc:spChg chg="mod">
          <ac:chgData name="浩信 吉村" userId="915ebb49d8acc597" providerId="LiveId" clId="{5BACE534-B22F-4629-8505-6C623275B22D}" dt="2025-02-03T14:08:42.529" v="918" actId="1036"/>
          <ac:spMkLst>
            <pc:docMk/>
            <pc:sldMk cId="596713021" sldId="735"/>
            <ac:spMk id="28" creationId="{9FBFE7BD-8652-E6FB-F426-28E6755F7DB4}"/>
          </ac:spMkLst>
        </pc:spChg>
        <pc:spChg chg="mod">
          <ac:chgData name="浩信 吉村" userId="915ebb49d8acc597" providerId="LiveId" clId="{5BACE534-B22F-4629-8505-6C623275B22D}" dt="2025-02-03T14:08:42.529" v="918" actId="1036"/>
          <ac:spMkLst>
            <pc:docMk/>
            <pc:sldMk cId="596713021" sldId="735"/>
            <ac:spMk id="29" creationId="{912946EC-A8EE-FABD-9767-EAFE928A0024}"/>
          </ac:spMkLst>
        </pc:spChg>
        <pc:picChg chg="add del mod">
          <ac:chgData name="浩信 吉村" userId="915ebb49d8acc597" providerId="LiveId" clId="{5BACE534-B22F-4629-8505-6C623275B22D}" dt="2025-02-03T13:46:36.695" v="765" actId="21"/>
          <ac:picMkLst>
            <pc:docMk/>
            <pc:sldMk cId="596713021" sldId="735"/>
            <ac:picMk id="3" creationId="{9F7B720B-6957-E7BC-30C6-7E91849380D1}"/>
          </ac:picMkLst>
        </pc:picChg>
      </pc:sldChg>
      <pc:sldChg chg="modSp mod">
        <pc:chgData name="浩信 吉村" userId="915ebb49d8acc597" providerId="LiveId" clId="{5BACE534-B22F-4629-8505-6C623275B22D}" dt="2025-02-03T14:03:36.951" v="870" actId="403"/>
        <pc:sldMkLst>
          <pc:docMk/>
          <pc:sldMk cId="2148460548" sldId="738"/>
        </pc:sldMkLst>
        <pc:spChg chg="mod">
          <ac:chgData name="浩信 吉村" userId="915ebb49d8acc597" providerId="LiveId" clId="{5BACE534-B22F-4629-8505-6C623275B22D}" dt="2025-02-03T14:03:36.951" v="870" actId="403"/>
          <ac:spMkLst>
            <pc:docMk/>
            <pc:sldMk cId="2148460548" sldId="738"/>
            <ac:spMk id="10" creationId="{F463BB32-251C-2E60-824B-7C3975D01A85}"/>
          </ac:spMkLst>
        </pc:spChg>
        <pc:spChg chg="mod">
          <ac:chgData name="浩信 吉村" userId="915ebb49d8acc597" providerId="LiveId" clId="{5BACE534-B22F-4629-8505-6C623275B22D}" dt="2025-02-03T13:17:03.259" v="687" actId="207"/>
          <ac:spMkLst>
            <pc:docMk/>
            <pc:sldMk cId="2148460548" sldId="738"/>
            <ac:spMk id="13" creationId="{F463BB32-251C-2E60-824B-7C3975D01A85}"/>
          </ac:spMkLst>
        </pc:spChg>
        <pc:spChg chg="mod">
          <ac:chgData name="浩信 吉村" userId="915ebb49d8acc597" providerId="LiveId" clId="{5BACE534-B22F-4629-8505-6C623275B22D}" dt="2025-02-03T12:58:21.501" v="334" actId="1076"/>
          <ac:spMkLst>
            <pc:docMk/>
            <pc:sldMk cId="2148460548" sldId="738"/>
            <ac:spMk id="15" creationId="{6F6CE0E2-599C-AD31-4E99-4E5128F29F75}"/>
          </ac:spMkLst>
        </pc:spChg>
      </pc:sldChg>
      <pc:sldChg chg="delSp modSp mod">
        <pc:chgData name="浩信 吉村" userId="915ebb49d8acc597" providerId="LiveId" clId="{5BACE534-B22F-4629-8505-6C623275B22D}" dt="2025-02-03T14:09:49.731" v="933" actId="1036"/>
        <pc:sldMkLst>
          <pc:docMk/>
          <pc:sldMk cId="4185759938" sldId="739"/>
        </pc:sldMkLst>
        <pc:spChg chg="del mod">
          <ac:chgData name="浩信 吉村" userId="915ebb49d8acc597" providerId="LiveId" clId="{5BACE534-B22F-4629-8505-6C623275B22D}" dt="2025-02-03T13:01:10.522" v="424" actId="478"/>
          <ac:spMkLst>
            <pc:docMk/>
            <pc:sldMk cId="4185759938" sldId="739"/>
            <ac:spMk id="10" creationId="{6E7F4748-3678-1EF3-6DE5-55246893EFDF}"/>
          </ac:spMkLst>
        </pc:spChg>
        <pc:spChg chg="mod">
          <ac:chgData name="浩信 吉村" userId="915ebb49d8acc597" providerId="LiveId" clId="{5BACE534-B22F-4629-8505-6C623275B22D}" dt="2025-02-03T14:08:27.285" v="915" actId="1076"/>
          <ac:spMkLst>
            <pc:docMk/>
            <pc:sldMk cId="4185759938" sldId="739"/>
            <ac:spMk id="17" creationId="{912946EC-A8EE-FABD-9767-EAFE928A0024}"/>
          </ac:spMkLst>
        </pc:spChg>
        <pc:spChg chg="mod">
          <ac:chgData name="浩信 吉村" userId="915ebb49d8acc597" providerId="LiveId" clId="{5BACE534-B22F-4629-8505-6C623275B22D}" dt="2025-02-03T14:08:20.742" v="914" actId="1076"/>
          <ac:spMkLst>
            <pc:docMk/>
            <pc:sldMk cId="4185759938" sldId="739"/>
            <ac:spMk id="18" creationId="{6E7F4748-3678-1EF3-6DE5-55246893EFDF}"/>
          </ac:spMkLst>
        </pc:spChg>
        <pc:spChg chg="mod">
          <ac:chgData name="浩信 吉村" userId="915ebb49d8acc597" providerId="LiveId" clId="{5BACE534-B22F-4629-8505-6C623275B22D}" dt="2025-02-03T14:01:37.720" v="864" actId="1076"/>
          <ac:spMkLst>
            <pc:docMk/>
            <pc:sldMk cId="4185759938" sldId="739"/>
            <ac:spMk id="26" creationId="{00000000-0000-0000-0000-000000000000}"/>
          </ac:spMkLst>
        </pc:spChg>
        <pc:spChg chg="mod">
          <ac:chgData name="浩信 吉村" userId="915ebb49d8acc597" providerId="LiveId" clId="{5BACE534-B22F-4629-8505-6C623275B22D}" dt="2025-02-03T14:09:49.731" v="933" actId="1036"/>
          <ac:spMkLst>
            <pc:docMk/>
            <pc:sldMk cId="4185759938" sldId="739"/>
            <ac:spMk id="28" creationId="{9FBFE7BD-8652-E6FB-F426-28E6755F7DB4}"/>
          </ac:spMkLst>
        </pc:spChg>
        <pc:spChg chg="mod">
          <ac:chgData name="浩信 吉村" userId="915ebb49d8acc597" providerId="LiveId" clId="{5BACE534-B22F-4629-8505-6C623275B22D}" dt="2025-02-03T14:09:49.731" v="933" actId="1036"/>
          <ac:spMkLst>
            <pc:docMk/>
            <pc:sldMk cId="4185759938" sldId="739"/>
            <ac:spMk id="29" creationId="{912946EC-A8EE-FABD-9767-EAFE928A0024}"/>
          </ac:spMkLst>
        </pc:spChg>
      </pc:sldChg>
      <pc:sldChg chg="new del">
        <pc:chgData name="浩信 吉村" userId="915ebb49d8acc597" providerId="LiveId" clId="{5BACE534-B22F-4629-8505-6C623275B22D}" dt="2025-02-03T13:05:52.096" v="454" actId="680"/>
        <pc:sldMkLst>
          <pc:docMk/>
          <pc:sldMk cId="1663852128" sldId="740"/>
        </pc:sldMkLst>
      </pc:sldChg>
      <pc:sldChg chg="addSp modSp add mod ord">
        <pc:chgData name="浩信 吉村" userId="915ebb49d8acc597" providerId="LiveId" clId="{5BACE534-B22F-4629-8505-6C623275B22D}" dt="2025-02-03T13:50:25.556" v="806"/>
        <pc:sldMkLst>
          <pc:docMk/>
          <pc:sldMk cId="4069151013" sldId="740"/>
        </pc:sldMkLst>
        <pc:spChg chg="mod">
          <ac:chgData name="浩信 吉村" userId="915ebb49d8acc597" providerId="LiveId" clId="{5BACE534-B22F-4629-8505-6C623275B22D}" dt="2025-02-03T13:24:36.606" v="721" actId="1076"/>
          <ac:spMkLst>
            <pc:docMk/>
            <pc:sldMk cId="4069151013" sldId="740"/>
            <ac:spMk id="9" creationId="{370E9791-8C14-703C-6855-B1904F74A303}"/>
          </ac:spMkLst>
        </pc:spChg>
        <pc:spChg chg="mod">
          <ac:chgData name="浩信 吉村" userId="915ebb49d8acc597" providerId="LiveId" clId="{5BACE534-B22F-4629-8505-6C623275B22D}" dt="2025-02-03T13:24:34.061" v="720" actId="14100"/>
          <ac:spMkLst>
            <pc:docMk/>
            <pc:sldMk cId="4069151013" sldId="740"/>
            <ac:spMk id="14" creationId="{62616F02-53AE-49E1-EABE-02B45AA88B67}"/>
          </ac:spMkLst>
        </pc:spChg>
        <pc:grpChg chg="mod">
          <ac:chgData name="浩信 吉村" userId="915ebb49d8acc597" providerId="LiveId" clId="{5BACE534-B22F-4629-8505-6C623275B22D}" dt="2025-02-03T13:24:39.797" v="722" actId="1076"/>
          <ac:grpSpMkLst>
            <pc:docMk/>
            <pc:sldMk cId="4069151013" sldId="740"/>
            <ac:grpSpMk id="2" creationId="{C17356E0-8ED9-9369-0E13-6525E60A4578}"/>
          </ac:grpSpMkLst>
        </pc:grpChg>
        <pc:picChg chg="add mod">
          <ac:chgData name="浩信 吉村" userId="915ebb49d8acc597" providerId="LiveId" clId="{5BACE534-B22F-4629-8505-6C623275B22D}" dt="2025-02-03T13:24:43.717" v="723" actId="1076"/>
          <ac:picMkLst>
            <pc:docMk/>
            <pc:sldMk cId="4069151013" sldId="740"/>
            <ac:picMk id="4" creationId="{651BE07B-F561-7F70-73C9-59EEBFA21C9D}"/>
          </ac:picMkLst>
        </pc:picChg>
        <pc:picChg chg="add mod">
          <ac:chgData name="浩信 吉村" userId="915ebb49d8acc597" providerId="LiveId" clId="{5BACE534-B22F-4629-8505-6C623275B22D}" dt="2025-02-03T13:50:25.556" v="806"/>
          <ac:picMkLst>
            <pc:docMk/>
            <pc:sldMk cId="4069151013" sldId="740"/>
            <ac:picMk id="7" creationId="{E41A49DB-F280-706D-8ED3-7C01CF9D606D}"/>
          </ac:picMkLst>
        </pc:picChg>
        <pc:picChg chg="add mod">
          <ac:chgData name="浩信 吉村" userId="915ebb49d8acc597" providerId="LiveId" clId="{5BACE534-B22F-4629-8505-6C623275B22D}" dt="2025-02-03T13:50:25.556" v="806"/>
          <ac:picMkLst>
            <pc:docMk/>
            <pc:sldMk cId="4069151013" sldId="740"/>
            <ac:picMk id="8" creationId="{2DF835CD-276B-7C80-9691-EBF600F44EF6}"/>
          </ac:picMkLst>
        </pc:picChg>
      </pc:sldChg>
      <pc:sldChg chg="new">
        <pc:chgData name="浩信 吉村" userId="915ebb49d8acc597" providerId="LiveId" clId="{5BACE534-B22F-4629-8505-6C623275B22D}" dt="2025-02-03T13:24:52.738" v="726" actId="680"/>
        <pc:sldMkLst>
          <pc:docMk/>
          <pc:sldMk cId="2036693375" sldId="741"/>
        </pc:sldMkLst>
      </pc:sldChg>
      <pc:sldChg chg="new del">
        <pc:chgData name="浩信 吉村" userId="915ebb49d8acc597" providerId="LiveId" clId="{5BACE534-B22F-4629-8505-6C623275B22D}" dt="2025-02-03T14:15:39.116" v="1006" actId="680"/>
        <pc:sldMkLst>
          <pc:docMk/>
          <pc:sldMk cId="2670944938" sldId="742"/>
        </pc:sldMkLst>
      </pc:sldChg>
      <pc:sldChg chg="new del">
        <pc:chgData name="浩信 吉村" userId="915ebb49d8acc597" providerId="LiveId" clId="{5BACE534-B22F-4629-8505-6C623275B22D}" dt="2025-02-03T14:15:38.482" v="1005" actId="680"/>
        <pc:sldMkLst>
          <pc:docMk/>
          <pc:sldMk cId="3308390818" sldId="7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3"/>
            <a:ext cx="4302238" cy="339830"/>
          </a:xfrm>
          <a:prstGeom prst="rect">
            <a:avLst/>
          </a:prstGeom>
        </p:spPr>
        <p:txBody>
          <a:bodyPr vert="horz" lIns="91260" tIns="45629" rIns="91260" bIns="4562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6456765"/>
            <a:ext cx="4302238" cy="339829"/>
          </a:xfrm>
          <a:prstGeom prst="rect">
            <a:avLst/>
          </a:prstGeom>
        </p:spPr>
        <p:txBody>
          <a:bodyPr vert="horz" lIns="91260" tIns="45629" rIns="91260" bIns="4562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091" y="6456765"/>
            <a:ext cx="4302238" cy="339829"/>
          </a:xfrm>
          <a:prstGeom prst="rect">
            <a:avLst/>
          </a:prstGeom>
        </p:spPr>
        <p:txBody>
          <a:bodyPr vert="horz" lIns="91260" tIns="45629" rIns="91260" bIns="45629" rtlCol="0" anchor="b"/>
          <a:lstStyle>
            <a:lvl1pPr algn="r">
              <a:defRPr sz="1200"/>
            </a:lvl1pPr>
          </a:lstStyle>
          <a:p>
            <a:fld id="{14EBE5EF-3EF0-44D2-82BC-F593B479D52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2323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3"/>
            <a:ext cx="4302238" cy="339830"/>
          </a:xfrm>
          <a:prstGeom prst="rect">
            <a:avLst/>
          </a:prstGeom>
        </p:spPr>
        <p:txBody>
          <a:bodyPr vert="horz" lIns="91260" tIns="45629" rIns="91260" bIns="4562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91" y="3"/>
            <a:ext cx="4302238" cy="339830"/>
          </a:xfrm>
          <a:prstGeom prst="rect">
            <a:avLst/>
          </a:prstGeom>
        </p:spPr>
        <p:txBody>
          <a:bodyPr vert="horz" lIns="91260" tIns="45629" rIns="91260" bIns="45629" rtlCol="0"/>
          <a:lstStyle>
            <a:lvl1pPr algn="r">
              <a:defRPr sz="1200"/>
            </a:lvl1pPr>
          </a:lstStyle>
          <a:p>
            <a:fld id="{C2915145-5ACA-4C3C-88EC-16CDDBF2033E}" type="datetimeFigureOut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2763"/>
            <a:ext cx="3675063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0" tIns="45629" rIns="91260" bIns="4562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369" y="3228926"/>
            <a:ext cx="7939921" cy="3058465"/>
          </a:xfrm>
          <a:prstGeom prst="rect">
            <a:avLst/>
          </a:prstGeom>
        </p:spPr>
        <p:txBody>
          <a:bodyPr vert="horz" lIns="91260" tIns="45629" rIns="91260" bIns="456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6456765"/>
            <a:ext cx="4302238" cy="339829"/>
          </a:xfrm>
          <a:prstGeom prst="rect">
            <a:avLst/>
          </a:prstGeom>
        </p:spPr>
        <p:txBody>
          <a:bodyPr vert="horz" lIns="91260" tIns="45629" rIns="91260" bIns="4562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91" y="6456765"/>
            <a:ext cx="4302238" cy="339829"/>
          </a:xfrm>
          <a:prstGeom prst="rect">
            <a:avLst/>
          </a:prstGeom>
        </p:spPr>
        <p:txBody>
          <a:bodyPr vert="horz" lIns="91260" tIns="45629" rIns="91260" bIns="45629" rtlCol="0" anchor="b"/>
          <a:lstStyle>
            <a:lvl1pPr algn="r">
              <a:defRPr sz="1200"/>
            </a:lvl1pPr>
          </a:lstStyle>
          <a:p>
            <a:fld id="{11ED340F-07B6-4ECD-9C73-C7720ECE21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853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82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233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75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221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927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772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857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454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531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688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340F-07B6-4ECD-9C73-C7720ECE215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442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3010" y="2130537"/>
            <a:ext cx="842010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17D5B-EB73-4C17-B65F-197B9B54ABF1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5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84E-086D-4360-A1BE-6361647A03C5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842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ECEF-A8AB-4536-AEFE-BE902C04213A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0557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3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2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035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24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1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623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8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319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9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9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0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061B-C9A0-471B-B6E7-01CAA79EC179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739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90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497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4697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8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7012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33A6-26D8-4CC5-A608-76B57406E578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85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9144-7269-4182-9B0D-A9E5D6859149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023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D989-BD17-4D68-8BB1-9BD5ED9A45E6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8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F431A-C4C1-4ADE-9E50-16E34082F9D8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022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AA30-367C-4BE3-82B0-875CA4AD31EE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67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265C1-AF93-481C-BCD8-4F2EC81D2496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924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70B2-C996-4ADC-A5FB-86C757CBAE46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774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46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CE408-5AB2-498A-B823-6F5BE519913B}" type="datetime1">
              <a:rPr kumimoji="1" lang="ja-JP" altLang="en-US" smtClean="0"/>
              <a:t>2025/2/4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46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46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F5602-C1EF-4614-AA7E-A9E65D3A87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377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4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41237-05BA-4311-9874-380999F7046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46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4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D91F5-D4D4-4559-872A-072CDD57231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18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44252" y="251360"/>
            <a:ext cx="9417496" cy="6336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200000"/>
              </a:lnSpc>
            </a:pPr>
            <a:r>
              <a:rPr lang="ja-JP" altLang="en-US" sz="4000" dirty="0">
                <a:solidFill>
                  <a:srgbClr val="4BACC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授業を受けていて、</a:t>
            </a:r>
            <a:endParaRPr lang="en-US" altLang="ja-JP" sz="4000" dirty="0">
              <a:solidFill>
                <a:srgbClr val="4BACC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4000" dirty="0">
                <a:solidFill>
                  <a:srgbClr val="4BACC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つらくなったり、</a:t>
            </a:r>
            <a:endParaRPr lang="en-US" altLang="ja-JP" sz="4000" dirty="0">
              <a:solidFill>
                <a:srgbClr val="4BACC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4000" dirty="0">
                <a:solidFill>
                  <a:srgbClr val="4BACC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悲しい気持ちになったときは、</a:t>
            </a:r>
            <a:endParaRPr lang="en-US" altLang="ja-JP" sz="4000" dirty="0">
              <a:solidFill>
                <a:srgbClr val="4BACC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4000" dirty="0">
                <a:solidFill>
                  <a:srgbClr val="4BACC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がまんせず、</a:t>
            </a:r>
            <a:endParaRPr lang="en-US" altLang="ja-JP" sz="4000" dirty="0">
              <a:solidFill>
                <a:srgbClr val="4BACC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4000" dirty="0">
                <a:solidFill>
                  <a:srgbClr val="4BACC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声をかけてくださいね。</a:t>
            </a:r>
            <a:endParaRPr lang="en-US" altLang="ja-JP" sz="4000" dirty="0">
              <a:solidFill>
                <a:srgbClr val="4BACC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76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: 塗りつぶしなし 9">
            <a:extLst>
              <a:ext uri="{FF2B5EF4-FFF2-40B4-BE49-F238E27FC236}">
                <a16:creationId xmlns:a16="http://schemas.microsoft.com/office/drawing/2014/main" id="{66E6FA63-19F4-1416-D88F-D1C6D609CEA3}"/>
              </a:ext>
            </a:extLst>
          </p:cNvPr>
          <p:cNvSpPr/>
          <p:nvPr/>
        </p:nvSpPr>
        <p:spPr>
          <a:xfrm>
            <a:off x="1128203" y="3502845"/>
            <a:ext cx="2745932" cy="2763126"/>
          </a:xfrm>
          <a:prstGeom prst="donut">
            <a:avLst>
              <a:gd name="adj" fmla="val 1589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rgbClr val="FF006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乗算記号 11">
            <a:extLst>
              <a:ext uri="{FF2B5EF4-FFF2-40B4-BE49-F238E27FC236}">
                <a16:creationId xmlns:a16="http://schemas.microsoft.com/office/drawing/2014/main" id="{9FBFE7BD-8652-E6FB-F426-28E6755F7DB4}"/>
              </a:ext>
            </a:extLst>
          </p:cNvPr>
          <p:cNvSpPr/>
          <p:nvPr/>
        </p:nvSpPr>
        <p:spPr>
          <a:xfrm>
            <a:off x="5295038" y="2842250"/>
            <a:ext cx="4294105" cy="4013235"/>
          </a:xfrm>
          <a:prstGeom prst="mathMultiply">
            <a:avLst>
              <a:gd name="adj1" fmla="val 90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00472" y="128995"/>
            <a:ext cx="2016223" cy="132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 dirty="0">
              <a:solidFill>
                <a:schemeClr val="accent5">
                  <a:alpha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3972519" y="4078909"/>
            <a:ext cx="2016223" cy="132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chemeClr val="accent5">
                    <a:alpha val="5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or</a:t>
            </a:r>
            <a:endParaRPr kumimoji="1" lang="ja-JP" altLang="en-US" sz="4400" dirty="0">
              <a:solidFill>
                <a:schemeClr val="accent5">
                  <a:alpha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1856656" y="510145"/>
            <a:ext cx="7344816" cy="759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chemeClr val="accent5">
                    <a:alpha val="7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「がん」を早く見つけるためには？</a:t>
            </a:r>
            <a:endParaRPr kumimoji="1" lang="ja-JP" altLang="en-US" sz="3200" dirty="0">
              <a:solidFill>
                <a:schemeClr val="accent5">
                  <a:alpha val="7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F6CE0E2-599C-AD31-4E99-4E5128F29F75}"/>
              </a:ext>
            </a:extLst>
          </p:cNvPr>
          <p:cNvSpPr/>
          <p:nvPr/>
        </p:nvSpPr>
        <p:spPr>
          <a:xfrm>
            <a:off x="1248165" y="1518871"/>
            <a:ext cx="7953307" cy="1595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痛みなどの</a:t>
            </a:r>
            <a:r>
              <a:rPr lang="ja-JP" altLang="en-US" sz="40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自覚症状が出てすぐ</a:t>
            </a:r>
            <a:r>
              <a:rPr lang="ja-JP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、がん検診に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いく。</a:t>
            </a:r>
            <a:endParaRPr lang="en-US" altLang="ja-JP" sz="40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30727" y="364142"/>
            <a:ext cx="1553921" cy="961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rgbClr val="4BACC6">
                    <a:alpha val="50000"/>
                  </a:srgb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Q</a:t>
            </a:r>
            <a:r>
              <a:rPr lang="ja-JP" altLang="en-US" sz="5400" b="1" dirty="0">
                <a:solidFill>
                  <a:srgbClr val="4BACC6">
                    <a:alpha val="50000"/>
                  </a:srgb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４</a:t>
            </a:r>
            <a:endParaRPr kumimoji="1" lang="ja-JP" altLang="en-US" sz="4400" b="1" dirty="0">
              <a:solidFill>
                <a:srgbClr val="4BACC6">
                  <a:alpha val="50000"/>
                </a:srgb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846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776536" y="2417628"/>
            <a:ext cx="8352928" cy="14138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kumimoji="1" lang="ja-JP" altLang="en-US" sz="36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早いうちの「がん」</a:t>
            </a: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は、多くの場合、痛みなどの</a:t>
            </a:r>
            <a:r>
              <a:rPr kumimoji="1" lang="ja-JP" altLang="en-US" sz="36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自覚症状がありません</a:t>
            </a:r>
            <a:r>
              <a:rPr kumimoji="1"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。</a:t>
            </a:r>
            <a:endParaRPr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E7F4748-3678-1EF3-6DE5-55246893EFDF}"/>
              </a:ext>
            </a:extLst>
          </p:cNvPr>
          <p:cNvSpPr/>
          <p:nvPr/>
        </p:nvSpPr>
        <p:spPr>
          <a:xfrm>
            <a:off x="704528" y="4161476"/>
            <a:ext cx="8856984" cy="2217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「がん」を早く見つけるためには、</a:t>
            </a:r>
            <a:r>
              <a:rPr kumimoji="1" lang="ja-JP" altLang="en-US" sz="36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自覚症状がない時から</a:t>
            </a: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</a:t>
            </a:r>
            <a:r>
              <a:rPr kumimoji="1" lang="ja-JP" altLang="en-US" sz="36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定期的にがん検診</a:t>
            </a: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を受けることが大切です</a:t>
            </a:r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。</a:t>
            </a:r>
            <a:endParaRPr lang="en-US" altLang="ja-JP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28" name="乗算記号 11">
            <a:extLst>
              <a:ext uri="{FF2B5EF4-FFF2-40B4-BE49-F238E27FC236}">
                <a16:creationId xmlns:a16="http://schemas.microsoft.com/office/drawing/2014/main" id="{9FBFE7BD-8652-E6FB-F426-28E6755F7DB4}"/>
              </a:ext>
            </a:extLst>
          </p:cNvPr>
          <p:cNvSpPr/>
          <p:nvPr/>
        </p:nvSpPr>
        <p:spPr>
          <a:xfrm>
            <a:off x="4232920" y="327230"/>
            <a:ext cx="2002524" cy="1949642"/>
          </a:xfrm>
          <a:prstGeom prst="mathMultiply">
            <a:avLst>
              <a:gd name="adj1" fmla="val 90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1223433" y="903294"/>
            <a:ext cx="7639359" cy="73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こたえは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です。</a:t>
            </a:r>
            <a:endParaRPr kumimoji="1"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575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195572" y="1556792"/>
            <a:ext cx="10297143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r>
              <a:rPr lang="ja-JP" altLang="en-US" sz="7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8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クイズで知ろう</a:t>
            </a:r>
            <a:endParaRPr lang="en-US" altLang="ja-JP" sz="8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8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「がん」のこと</a:t>
            </a:r>
            <a:endParaRPr lang="en-US" altLang="ja-JP" sz="8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48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344488" y="260648"/>
            <a:ext cx="9289032" cy="5976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ja-JP" altLang="en-US" sz="4000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全部で４問。</a:t>
            </a:r>
            <a:endParaRPr lang="en-US" altLang="ja-JP" sz="4000" dirty="0">
              <a:solidFill>
                <a:schemeClr val="accent5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kumimoji="1" lang="ja-JP" altLang="en-US" sz="4000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クイズです。</a:t>
            </a:r>
            <a:endParaRPr lang="en-US" altLang="ja-JP" sz="4000" dirty="0">
              <a:solidFill>
                <a:schemeClr val="accent5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4000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どちらが正解か考えましょう。</a:t>
            </a:r>
            <a:endParaRPr kumimoji="1" lang="ja-JP" altLang="en-US" sz="3200" dirty="0">
              <a:solidFill>
                <a:schemeClr val="accent5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792760" y="2900296"/>
            <a:ext cx="1728192" cy="1032760"/>
            <a:chOff x="1640632" y="2253704"/>
            <a:chExt cx="1258043" cy="751801"/>
          </a:xfrm>
        </p:grpSpPr>
        <p:sp>
          <p:nvSpPr>
            <p:cNvPr id="5" name="円: 塗りつぶしなし 9">
              <a:extLst>
                <a:ext uri="{FF2B5EF4-FFF2-40B4-BE49-F238E27FC236}">
                  <a16:creationId xmlns:a16="http://schemas.microsoft.com/office/drawing/2014/main" id="{66E6FA63-19F4-1416-D88F-D1C6D609CEA3}"/>
                </a:ext>
              </a:extLst>
            </p:cNvPr>
            <p:cNvSpPr/>
            <p:nvPr/>
          </p:nvSpPr>
          <p:spPr>
            <a:xfrm>
              <a:off x="1640632" y="2347978"/>
              <a:ext cx="530296" cy="533617"/>
            </a:xfrm>
            <a:prstGeom prst="donut">
              <a:avLst>
                <a:gd name="adj" fmla="val 1589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800" dirty="0">
                <a:solidFill>
                  <a:srgbClr val="FF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6" name="乗算記号 11">
              <a:extLst>
                <a:ext uri="{FF2B5EF4-FFF2-40B4-BE49-F238E27FC236}">
                  <a16:creationId xmlns:a16="http://schemas.microsoft.com/office/drawing/2014/main" id="{9FBFE7BD-8652-E6FB-F426-28E6755F7DB4}"/>
                </a:ext>
              </a:extLst>
            </p:cNvPr>
            <p:cNvSpPr/>
            <p:nvPr/>
          </p:nvSpPr>
          <p:spPr>
            <a:xfrm>
              <a:off x="2094258" y="2253704"/>
              <a:ext cx="804417" cy="751801"/>
            </a:xfrm>
            <a:prstGeom prst="mathMultiply">
              <a:avLst>
                <a:gd name="adj1" fmla="val 900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374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6CE0E2-599C-AD31-4E99-4E5128F29F75}"/>
              </a:ext>
            </a:extLst>
          </p:cNvPr>
          <p:cNvSpPr/>
          <p:nvPr/>
        </p:nvSpPr>
        <p:spPr>
          <a:xfrm>
            <a:off x="560511" y="1196752"/>
            <a:ext cx="8856985" cy="2135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日本人が一生のうちに「がん」になる</a:t>
            </a:r>
            <a:endParaRPr lang="en-US" altLang="ja-JP" sz="40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確率は、</a:t>
            </a:r>
            <a:r>
              <a:rPr lang="ja-JP" altLang="en-US" sz="40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４人に１人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である。</a:t>
            </a:r>
            <a:endParaRPr kumimoji="1"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7" name="円: 塗りつぶしなし 9">
            <a:extLst>
              <a:ext uri="{FF2B5EF4-FFF2-40B4-BE49-F238E27FC236}">
                <a16:creationId xmlns:a16="http://schemas.microsoft.com/office/drawing/2014/main" id="{66E6FA63-19F4-1416-D88F-D1C6D609CEA3}"/>
              </a:ext>
            </a:extLst>
          </p:cNvPr>
          <p:cNvSpPr/>
          <p:nvPr/>
        </p:nvSpPr>
        <p:spPr>
          <a:xfrm>
            <a:off x="1128203" y="3502845"/>
            <a:ext cx="2745932" cy="2763126"/>
          </a:xfrm>
          <a:prstGeom prst="donut">
            <a:avLst>
              <a:gd name="adj" fmla="val 1589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rgbClr val="FF006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乗算記号 11">
            <a:extLst>
              <a:ext uri="{FF2B5EF4-FFF2-40B4-BE49-F238E27FC236}">
                <a16:creationId xmlns:a16="http://schemas.microsoft.com/office/drawing/2014/main" id="{9FBFE7BD-8652-E6FB-F426-28E6755F7DB4}"/>
              </a:ext>
            </a:extLst>
          </p:cNvPr>
          <p:cNvSpPr/>
          <p:nvPr/>
        </p:nvSpPr>
        <p:spPr>
          <a:xfrm>
            <a:off x="5295038" y="2842250"/>
            <a:ext cx="4294105" cy="4013235"/>
          </a:xfrm>
          <a:prstGeom prst="mathMultiply">
            <a:avLst>
              <a:gd name="adj1" fmla="val 90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30727" y="364142"/>
            <a:ext cx="1553921" cy="961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rgbClr val="4BACC6">
                    <a:alpha val="50000"/>
                  </a:srgb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Q1</a:t>
            </a:r>
            <a:endParaRPr kumimoji="1" lang="ja-JP" altLang="en-US" sz="4400" b="1" dirty="0">
              <a:solidFill>
                <a:srgbClr val="4BACC6">
                  <a:alpha val="50000"/>
                </a:srgb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3972519" y="4078909"/>
            <a:ext cx="2016223" cy="132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chemeClr val="accent5">
                    <a:alpha val="5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or</a:t>
            </a:r>
            <a:endParaRPr kumimoji="1" lang="ja-JP" altLang="en-US" sz="4400" dirty="0">
              <a:solidFill>
                <a:schemeClr val="accent5">
                  <a:alpha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1742895" y="481644"/>
            <a:ext cx="7602593" cy="759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chemeClr val="accent5">
                    <a:alpha val="7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どのくらいの人が、「がん」になるの？</a:t>
            </a:r>
          </a:p>
        </p:txBody>
      </p:sp>
    </p:spTree>
    <p:extLst>
      <p:ext uri="{BB962C8B-B14F-4D97-AF65-F5344CB8AC3E}">
        <p14:creationId xmlns:p14="http://schemas.microsoft.com/office/powerpoint/2010/main" val="117020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507303" y="2206093"/>
            <a:ext cx="8982201" cy="1366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日本人が一生のうちに「がん」と診断される確率は、</a:t>
            </a:r>
            <a:r>
              <a:rPr lang="ja-JP" altLang="en-US" sz="36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２人に１人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）</a:t>
            </a:r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です。</a:t>
            </a:r>
          </a:p>
          <a:p>
            <a:pPr>
              <a:lnSpc>
                <a:spcPct val="130000"/>
              </a:lnSpc>
            </a:pP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C51004A6-2729-6E89-A2F3-AEC38AC784FB}"/>
              </a:ext>
            </a:extLst>
          </p:cNvPr>
          <p:cNvGrpSpPr/>
          <p:nvPr/>
        </p:nvGrpSpPr>
        <p:grpSpPr>
          <a:xfrm>
            <a:off x="2936776" y="4572443"/>
            <a:ext cx="2184543" cy="1484854"/>
            <a:chOff x="2864768" y="3813996"/>
            <a:chExt cx="2297240" cy="1440000"/>
          </a:xfrm>
        </p:grpSpPr>
        <p:pic>
          <p:nvPicPr>
            <p:cNvPr id="20" name="グラフィックス 8" descr="男の人">
              <a:extLst>
                <a:ext uri="{FF2B5EF4-FFF2-40B4-BE49-F238E27FC236}">
                  <a16:creationId xmlns:a16="http://schemas.microsoft.com/office/drawing/2014/main" id="{09FA89EC-0A71-92FD-C53D-79777B541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2864768" y="3813996"/>
              <a:ext cx="1440000" cy="1440000"/>
            </a:xfrm>
            <a:prstGeom prst="rect">
              <a:avLst/>
            </a:prstGeom>
          </p:spPr>
        </p:pic>
        <p:pic>
          <p:nvPicPr>
            <p:cNvPr id="21" name="グラフィックス 9" descr="男の人">
              <a:extLst>
                <a:ext uri="{FF2B5EF4-FFF2-40B4-BE49-F238E27FC236}">
                  <a16:creationId xmlns:a16="http://schemas.microsoft.com/office/drawing/2014/main" id="{D33775DC-2EC4-64E5-287C-4933C1B0E2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3722008" y="3813996"/>
              <a:ext cx="1440000" cy="1440000"/>
            </a:xfrm>
            <a:prstGeom prst="rect">
              <a:avLst/>
            </a:prstGeom>
          </p:spPr>
        </p:pic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426CAEB-3FF6-4095-918D-EC04B6DF26B0}"/>
              </a:ext>
            </a:extLst>
          </p:cNvPr>
          <p:cNvGrpSpPr/>
          <p:nvPr/>
        </p:nvGrpSpPr>
        <p:grpSpPr>
          <a:xfrm>
            <a:off x="4880992" y="4584419"/>
            <a:ext cx="2217410" cy="1497258"/>
            <a:chOff x="6379290" y="3813996"/>
            <a:chExt cx="2246120" cy="1440000"/>
          </a:xfrm>
        </p:grpSpPr>
        <p:pic>
          <p:nvPicPr>
            <p:cNvPr id="23" name="グラフィックス 10" descr="女の人">
              <a:extLst>
                <a:ext uri="{FF2B5EF4-FFF2-40B4-BE49-F238E27FC236}">
                  <a16:creationId xmlns:a16="http://schemas.microsoft.com/office/drawing/2014/main" id="{5C786F6E-F42C-23E0-4030-B45969E9F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7185410" y="3813996"/>
              <a:ext cx="1440000" cy="1440000"/>
            </a:xfrm>
            <a:prstGeom prst="rect">
              <a:avLst/>
            </a:prstGeom>
          </p:spPr>
        </p:pic>
        <p:pic>
          <p:nvPicPr>
            <p:cNvPr id="24" name="グラフィックス 11" descr="女の人">
              <a:extLst>
                <a:ext uri="{FF2B5EF4-FFF2-40B4-BE49-F238E27FC236}">
                  <a16:creationId xmlns:a16="http://schemas.microsoft.com/office/drawing/2014/main" id="{C6E0BB0D-CB7E-7240-8720-36D2A0720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6379290" y="3813996"/>
              <a:ext cx="1440000" cy="1440000"/>
            </a:xfrm>
            <a:prstGeom prst="rect">
              <a:avLst/>
            </a:prstGeom>
          </p:spPr>
        </p:pic>
      </p:grp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E7F4748-3678-1EF3-6DE5-55246893EFDF}"/>
              </a:ext>
            </a:extLst>
          </p:cNvPr>
          <p:cNvSpPr/>
          <p:nvPr/>
        </p:nvSpPr>
        <p:spPr>
          <a:xfrm>
            <a:off x="380492" y="3707118"/>
            <a:ext cx="9145016" cy="874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「がん」は、とても </a:t>
            </a:r>
            <a:r>
              <a:rPr kumimoji="1" lang="ja-JP" altLang="en-US" sz="36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身近な病気 </a:t>
            </a: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です。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872880" y="6237312"/>
            <a:ext cx="56886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zh-TW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出典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：国立がん研究センターがん情報サービス（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年データに基づく）</a:t>
            </a:r>
            <a:endParaRPr lang="en-US" altLang="zh-TW" sz="12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乗算記号 11">
            <a:extLst>
              <a:ext uri="{FF2B5EF4-FFF2-40B4-BE49-F238E27FC236}">
                <a16:creationId xmlns:a16="http://schemas.microsoft.com/office/drawing/2014/main" id="{9FBFE7BD-8652-E6FB-F426-28E6755F7DB4}"/>
              </a:ext>
            </a:extLst>
          </p:cNvPr>
          <p:cNvSpPr/>
          <p:nvPr/>
        </p:nvSpPr>
        <p:spPr>
          <a:xfrm>
            <a:off x="4232920" y="327230"/>
            <a:ext cx="2002524" cy="1949642"/>
          </a:xfrm>
          <a:prstGeom prst="mathMultiply">
            <a:avLst>
              <a:gd name="adj1" fmla="val 90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1223433" y="903294"/>
            <a:ext cx="7639359" cy="73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こたえは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です。</a:t>
            </a:r>
            <a:endParaRPr kumimoji="1"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26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: 塗りつぶしなし 9">
            <a:extLst>
              <a:ext uri="{FF2B5EF4-FFF2-40B4-BE49-F238E27FC236}">
                <a16:creationId xmlns:a16="http://schemas.microsoft.com/office/drawing/2014/main" id="{66E6FA63-19F4-1416-D88F-D1C6D609CEA3}"/>
              </a:ext>
            </a:extLst>
          </p:cNvPr>
          <p:cNvSpPr/>
          <p:nvPr/>
        </p:nvSpPr>
        <p:spPr>
          <a:xfrm>
            <a:off x="1128203" y="3502845"/>
            <a:ext cx="2745932" cy="2763126"/>
          </a:xfrm>
          <a:prstGeom prst="donut">
            <a:avLst>
              <a:gd name="adj" fmla="val 1589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rgbClr val="FF006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乗算記号 11">
            <a:extLst>
              <a:ext uri="{FF2B5EF4-FFF2-40B4-BE49-F238E27FC236}">
                <a16:creationId xmlns:a16="http://schemas.microsoft.com/office/drawing/2014/main" id="{9FBFE7BD-8652-E6FB-F426-28E6755F7DB4}"/>
              </a:ext>
            </a:extLst>
          </p:cNvPr>
          <p:cNvSpPr/>
          <p:nvPr/>
        </p:nvSpPr>
        <p:spPr>
          <a:xfrm>
            <a:off x="5295038" y="2842250"/>
            <a:ext cx="4294105" cy="4013235"/>
          </a:xfrm>
          <a:prstGeom prst="mathMultiply">
            <a:avLst>
              <a:gd name="adj1" fmla="val 90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00472" y="128995"/>
            <a:ext cx="2016223" cy="132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 dirty="0">
              <a:solidFill>
                <a:schemeClr val="accent5">
                  <a:alpha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3972519" y="4078909"/>
            <a:ext cx="2016223" cy="132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chemeClr val="accent5">
                    <a:alpha val="5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or</a:t>
            </a:r>
            <a:endParaRPr kumimoji="1" lang="ja-JP" altLang="en-US" sz="4400" dirty="0">
              <a:solidFill>
                <a:schemeClr val="accent5">
                  <a:alpha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1856656" y="510145"/>
            <a:ext cx="6840760" cy="759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chemeClr val="accent5">
                    <a:alpha val="7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「がん」を防ぐことはできるの？</a:t>
            </a:r>
            <a:endParaRPr kumimoji="1" lang="ja-JP" altLang="en-US" sz="3200" dirty="0">
              <a:solidFill>
                <a:schemeClr val="accent5">
                  <a:alpha val="7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F6CE0E2-599C-AD31-4E99-4E5128F29F75}"/>
              </a:ext>
            </a:extLst>
          </p:cNvPr>
          <p:cNvSpPr/>
          <p:nvPr/>
        </p:nvSpPr>
        <p:spPr>
          <a:xfrm>
            <a:off x="200472" y="1655957"/>
            <a:ext cx="9505055" cy="1118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</a:t>
            </a:r>
            <a:r>
              <a:rPr lang="ja-JP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」を</a:t>
            </a:r>
            <a:r>
              <a:rPr lang="ja-JP" altLang="en-US" sz="4000" b="1" dirty="0" smtClean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予防する方法</a:t>
            </a:r>
            <a:r>
              <a:rPr lang="ja-JP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</a:t>
            </a:r>
            <a:r>
              <a:rPr lang="ja-JP" altLang="en-US" sz="4000" b="1" dirty="0" smtClean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ある</a:t>
            </a:r>
            <a:r>
              <a:rPr lang="ja-JP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。</a:t>
            </a:r>
            <a:endParaRPr lang="en-US" altLang="ja-JP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30727" y="364142"/>
            <a:ext cx="1553921" cy="961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rgbClr val="4BACC6">
                    <a:alpha val="50000"/>
                  </a:srgb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Q</a:t>
            </a:r>
            <a:r>
              <a:rPr lang="ja-JP" altLang="en-US" sz="5400" b="1" dirty="0">
                <a:solidFill>
                  <a:srgbClr val="4BACC6">
                    <a:alpha val="50000"/>
                  </a:srgb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２</a:t>
            </a:r>
            <a:endParaRPr kumimoji="1" lang="ja-JP" altLang="en-US" sz="4400" b="1" dirty="0">
              <a:solidFill>
                <a:srgbClr val="4BACC6">
                  <a:alpha val="50000"/>
                </a:srgb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667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5">
            <a:extLst>
              <a:ext uri="{FF2B5EF4-FFF2-40B4-BE49-F238E27FC236}">
                <a16:creationId xmlns:a16="http://schemas.microsoft.com/office/drawing/2014/main" id="{7F5C3114-5C11-5152-C237-10D2B3078E57}"/>
              </a:ext>
            </a:extLst>
          </p:cNvPr>
          <p:cNvSpPr/>
          <p:nvPr/>
        </p:nvSpPr>
        <p:spPr>
          <a:xfrm>
            <a:off x="206206" y="260648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603946" y="2348880"/>
            <a:ext cx="8957566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「がん」を完全に防ぐことはできません。</a:t>
            </a:r>
            <a:endParaRPr lang="en-US" altLang="ja-JP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でも、「がん」になりにくくなる</a:t>
            </a:r>
            <a:r>
              <a:rPr lang="ja-JP" altLang="en-US" sz="3600" b="1" dirty="0" smtClean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予防法</a:t>
            </a:r>
            <a:endParaRPr lang="en-US" altLang="ja-JP" sz="3600" b="1" dirty="0" smtClean="0">
              <a:solidFill>
                <a:schemeClr val="accent5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3600" b="1" dirty="0" smtClean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</a:t>
            </a:r>
            <a:r>
              <a:rPr lang="ja-JP" altLang="en-US" sz="3600" b="1" dirty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あります</a:t>
            </a:r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。</a:t>
            </a:r>
            <a:endParaRPr lang="ja-JP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347498" y="5281953"/>
            <a:ext cx="9352296" cy="1358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ja-JP" altLang="en-US" sz="3200" b="1" dirty="0">
                <a:solidFill>
                  <a:srgbClr val="4BACC6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生活習慣の改善</a:t>
            </a: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（禁煙、節酒、食生活を正す、運動など）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ja-JP" altLang="en-US" sz="3200" b="1" dirty="0">
                <a:solidFill>
                  <a:srgbClr val="4BACC6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ウイルスや細菌の感染予防</a:t>
            </a: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（感染の検査など）</a:t>
            </a: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1" name="円: 塗りつぶしなし 9">
            <a:extLst>
              <a:ext uri="{FF2B5EF4-FFF2-40B4-BE49-F238E27FC236}">
                <a16:creationId xmlns:a16="http://schemas.microsoft.com/office/drawing/2014/main" id="{66E6FA63-19F4-1416-D88F-D1C6D609CEA3}"/>
              </a:ext>
            </a:extLst>
          </p:cNvPr>
          <p:cNvSpPr/>
          <p:nvPr/>
        </p:nvSpPr>
        <p:spPr>
          <a:xfrm>
            <a:off x="4520952" y="587049"/>
            <a:ext cx="1435430" cy="1435430"/>
          </a:xfrm>
          <a:prstGeom prst="donut">
            <a:avLst>
              <a:gd name="adj" fmla="val 1589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1223433" y="896943"/>
            <a:ext cx="7639359" cy="73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こたえは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です。</a:t>
            </a:r>
            <a:endParaRPr kumimoji="1"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2160383-7AEE-D417-E4A9-38468CB1B8EE}"/>
              </a:ext>
            </a:extLst>
          </p:cNvPr>
          <p:cNvSpPr/>
          <p:nvPr/>
        </p:nvSpPr>
        <p:spPr>
          <a:xfrm>
            <a:off x="603946" y="4653136"/>
            <a:ext cx="3556966" cy="5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《 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がんの予防法 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》</a:t>
            </a: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13" name="グラフィックス 12" descr="電球">
            <a:extLst>
              <a:ext uri="{FF2B5EF4-FFF2-40B4-BE49-F238E27FC236}">
                <a16:creationId xmlns:a16="http://schemas.microsoft.com/office/drawing/2014/main" id="{5206DAB2-8AC4-35BA-E2E7-DBD7922853B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87945" y="5382298"/>
            <a:ext cx="396000" cy="396000"/>
          </a:xfrm>
          <a:prstGeom prst="rect">
            <a:avLst/>
          </a:prstGeom>
        </p:spPr>
      </p:pic>
      <p:pic>
        <p:nvPicPr>
          <p:cNvPr id="16" name="グラフィックス 15" descr="電球">
            <a:extLst>
              <a:ext uri="{FF2B5EF4-FFF2-40B4-BE49-F238E27FC236}">
                <a16:creationId xmlns:a16="http://schemas.microsoft.com/office/drawing/2014/main" id="{AD34C2BA-5EF6-FA19-2150-E3A7B7BF896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87945" y="5953821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8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200472" y="251644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: 塗りつぶしなし 9">
            <a:extLst>
              <a:ext uri="{FF2B5EF4-FFF2-40B4-BE49-F238E27FC236}">
                <a16:creationId xmlns:a16="http://schemas.microsoft.com/office/drawing/2014/main" id="{66E6FA63-19F4-1416-D88F-D1C6D609CEA3}"/>
              </a:ext>
            </a:extLst>
          </p:cNvPr>
          <p:cNvSpPr/>
          <p:nvPr/>
        </p:nvSpPr>
        <p:spPr>
          <a:xfrm>
            <a:off x="1128203" y="3502845"/>
            <a:ext cx="2745932" cy="2763126"/>
          </a:xfrm>
          <a:prstGeom prst="donut">
            <a:avLst>
              <a:gd name="adj" fmla="val 1589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rgbClr val="FF006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乗算記号 11">
            <a:extLst>
              <a:ext uri="{FF2B5EF4-FFF2-40B4-BE49-F238E27FC236}">
                <a16:creationId xmlns:a16="http://schemas.microsoft.com/office/drawing/2014/main" id="{9FBFE7BD-8652-E6FB-F426-28E6755F7DB4}"/>
              </a:ext>
            </a:extLst>
          </p:cNvPr>
          <p:cNvSpPr/>
          <p:nvPr/>
        </p:nvSpPr>
        <p:spPr>
          <a:xfrm>
            <a:off x="5295038" y="2842250"/>
            <a:ext cx="4294105" cy="4013235"/>
          </a:xfrm>
          <a:prstGeom prst="mathMultiply">
            <a:avLst>
              <a:gd name="adj1" fmla="val 90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00472" y="128995"/>
            <a:ext cx="2016223" cy="132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 dirty="0">
              <a:solidFill>
                <a:schemeClr val="accent5">
                  <a:alpha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3972519" y="4078909"/>
            <a:ext cx="2016223" cy="132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chemeClr val="accent5">
                    <a:alpha val="5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or</a:t>
            </a:r>
            <a:endParaRPr kumimoji="1" lang="ja-JP" altLang="en-US" sz="4400" dirty="0">
              <a:solidFill>
                <a:schemeClr val="accent5">
                  <a:alpha val="5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1856656" y="510145"/>
            <a:ext cx="6258277" cy="759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chemeClr val="accent5">
                    <a:alpha val="7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</a:t>
            </a:r>
            <a:r>
              <a:rPr lang="ja-JP" altLang="en-US" sz="3200" dirty="0" smtClean="0">
                <a:solidFill>
                  <a:schemeClr val="accent5">
                    <a:alpha val="7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は治せるの</a:t>
            </a:r>
            <a:r>
              <a:rPr lang="ja-JP" altLang="en-US" sz="3200" dirty="0">
                <a:solidFill>
                  <a:schemeClr val="accent5">
                    <a:alpha val="70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？</a:t>
            </a:r>
            <a:endParaRPr kumimoji="1" lang="ja-JP" altLang="en-US" sz="3200" dirty="0">
              <a:solidFill>
                <a:schemeClr val="accent5">
                  <a:alpha val="70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F6CE0E2-599C-AD31-4E99-4E5128F29F75}"/>
              </a:ext>
            </a:extLst>
          </p:cNvPr>
          <p:cNvSpPr/>
          <p:nvPr/>
        </p:nvSpPr>
        <p:spPr>
          <a:xfrm>
            <a:off x="200473" y="1700808"/>
            <a:ext cx="9505055" cy="1118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</a:t>
            </a:r>
            <a:r>
              <a:rPr lang="ja-JP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</a:t>
            </a:r>
            <a:r>
              <a:rPr lang="ja-JP" altLang="en-US" sz="4000" b="1" dirty="0" smtClean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治すことができる</a:t>
            </a:r>
            <a:r>
              <a:rPr lang="ja-JP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。</a:t>
            </a:r>
            <a:endParaRPr lang="en-US" altLang="ja-JP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463BB32-251C-2E60-824B-7C3975D01A85}"/>
              </a:ext>
            </a:extLst>
          </p:cNvPr>
          <p:cNvSpPr/>
          <p:nvPr/>
        </p:nvSpPr>
        <p:spPr>
          <a:xfrm>
            <a:off x="230727" y="364142"/>
            <a:ext cx="1553921" cy="961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b="1" dirty="0">
                <a:solidFill>
                  <a:srgbClr val="4BACC6">
                    <a:alpha val="50000"/>
                  </a:srgb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Q</a:t>
            </a:r>
            <a:r>
              <a:rPr lang="ja-JP" altLang="en-US" sz="5400" b="1" dirty="0">
                <a:solidFill>
                  <a:srgbClr val="4BACC6">
                    <a:alpha val="50000"/>
                  </a:srgb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３</a:t>
            </a:r>
            <a:endParaRPr kumimoji="1" lang="ja-JP" altLang="en-US" sz="4400" b="1" dirty="0">
              <a:solidFill>
                <a:srgbClr val="4BACC6">
                  <a:alpha val="50000"/>
                </a:srgb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536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200472" y="259417"/>
            <a:ext cx="9505056" cy="6336704"/>
          </a:xfrm>
          <a:prstGeom prst="roundRect">
            <a:avLst>
              <a:gd name="adj" fmla="val 44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E7F4748-3678-1EF3-6DE5-55246893EFDF}"/>
              </a:ext>
            </a:extLst>
          </p:cNvPr>
          <p:cNvSpPr/>
          <p:nvPr/>
        </p:nvSpPr>
        <p:spPr>
          <a:xfrm>
            <a:off x="563866" y="5209265"/>
            <a:ext cx="9138494" cy="12440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endParaRPr kumimoji="1" lang="en-US" altLang="ja-JP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1223433" y="903294"/>
            <a:ext cx="7639359" cy="73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30000"/>
              </a:lnSpc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こたえは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”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です。</a:t>
            </a:r>
            <a:endParaRPr kumimoji="1" lang="ja-JP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0952" y="560669"/>
            <a:ext cx="1432684" cy="1432684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2946EC-A8EE-FABD-9767-EAFE928A0024}"/>
              </a:ext>
            </a:extLst>
          </p:cNvPr>
          <p:cNvSpPr/>
          <p:nvPr/>
        </p:nvSpPr>
        <p:spPr>
          <a:xfrm>
            <a:off x="1136576" y="2780928"/>
            <a:ext cx="8208912" cy="2808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「がん」</a:t>
            </a:r>
            <a:r>
              <a:rPr kumimoji="1" lang="ja-JP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は、</a:t>
            </a:r>
            <a:r>
              <a:rPr lang="ja-JP" altLang="en-US" sz="3600" b="1" dirty="0" smtClean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小さい</a:t>
            </a:r>
            <a:r>
              <a:rPr lang="ja-JP" altLang="en-US" sz="3600" b="1" dirty="0" smtClean="0">
                <a:solidFill>
                  <a:schemeClr val="accent5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うちに見つけ</a:t>
            </a:r>
            <a:r>
              <a:rPr lang="ja-JP" altLang="en-US" sz="3600" b="1" dirty="0" smtClean="0">
                <a:solidFill>
                  <a:schemeClr val="tx1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</a:t>
            </a:r>
            <a:endParaRPr lang="en-US" altLang="ja-JP" sz="3600" b="1" dirty="0" smtClean="0">
              <a:solidFill>
                <a:schemeClr val="tx1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b="1" dirty="0">
                <a:solidFill>
                  <a:srgbClr val="4BACC6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治りょうすれば</a:t>
            </a:r>
            <a:r>
              <a:rPr lang="ja-JP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</a:t>
            </a:r>
            <a:endParaRPr lang="en-US" altLang="ja-JP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b="1" dirty="0" smtClean="0">
                <a:solidFill>
                  <a:srgbClr val="4BACC6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約９割</a:t>
            </a:r>
            <a:r>
              <a:rPr lang="ja-JP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の</a:t>
            </a:r>
            <a:r>
              <a:rPr lang="ja-JP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人が治ります。</a:t>
            </a:r>
            <a:endParaRPr lang="en-US" altLang="ja-JP" sz="36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>
              <a:lnSpc>
                <a:spcPct val="150000"/>
              </a:lnSpc>
            </a:pPr>
            <a:endParaRPr lang="ja-JP" altLang="en-US" sz="3600" dirty="0">
              <a:solidFill>
                <a:schemeClr val="tx1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464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17854</TotalTime>
  <Words>385</Words>
  <Application>Microsoft Office PowerPoint</Application>
  <PresentationFormat>A4 210 x 297 mm</PresentationFormat>
  <Paragraphs>56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HG丸ｺﾞｼｯｸM-PRO</vt:lpstr>
      <vt:lpstr>ＭＳ Ｐゴシック</vt:lpstr>
      <vt:lpstr>游ゴシック</vt:lpstr>
      <vt:lpstr>游明朝</vt:lpstr>
      <vt:lpstr>Arial</vt:lpstr>
      <vt:lpstr>Calibri</vt:lpstr>
      <vt:lpstr>Times New Roman</vt:lpstr>
      <vt:lpstr>Office ​​テーマ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地域における効果的かつ効率的な医療提供体制の確保</dc:title>
  <dc:creator>096032</dc:creator>
  <cp:lastModifiedBy>126683</cp:lastModifiedBy>
  <cp:revision>1504</cp:revision>
  <cp:lastPrinted>2025-01-31T09:06:29Z</cp:lastPrinted>
  <dcterms:created xsi:type="dcterms:W3CDTF">2014-09-10T02:36:13Z</dcterms:created>
  <dcterms:modified xsi:type="dcterms:W3CDTF">2025-02-04T07:12:15Z</dcterms:modified>
</cp:coreProperties>
</file>