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CC"/>
    <a:srgbClr val="FFCCFF"/>
    <a:srgbClr val="FF66FF"/>
    <a:srgbClr val="66FFFF"/>
    <a:srgbClr val="CCFFCC"/>
    <a:srgbClr val="CCCCFF"/>
    <a:srgbClr val="CCFFFF"/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28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CF8-7E11-4584-A43A-57FF508284BA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4705-9821-4B29-8CED-6724553B8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51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CF8-7E11-4584-A43A-57FF508284BA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4705-9821-4B29-8CED-6724553B8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1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CF8-7E11-4584-A43A-57FF508284BA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4705-9821-4B29-8CED-6724553B8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50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CF8-7E11-4584-A43A-57FF508284BA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4705-9821-4B29-8CED-6724553B8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38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CF8-7E11-4584-A43A-57FF508284BA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4705-9821-4B29-8CED-6724553B8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35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CF8-7E11-4584-A43A-57FF508284BA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4705-9821-4B29-8CED-6724553B8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34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CF8-7E11-4584-A43A-57FF508284BA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4705-9821-4B29-8CED-6724553B8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62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CF8-7E11-4584-A43A-57FF508284BA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4705-9821-4B29-8CED-6724553B8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07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CF8-7E11-4584-A43A-57FF508284BA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4705-9821-4B29-8CED-6724553B8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98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CF8-7E11-4584-A43A-57FF508284BA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4705-9821-4B29-8CED-6724553B8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08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0CF8-7E11-4584-A43A-57FF508284BA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4705-9821-4B29-8CED-6724553B8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52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0CF8-7E11-4584-A43A-57FF508284BA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54705-9821-4B29-8CED-6724553B8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13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18708" y="112589"/>
            <a:ext cx="6020582" cy="46728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795" y="176494"/>
            <a:ext cx="5922409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令和７年度</a:t>
            </a:r>
            <a:r>
              <a:rPr kumimoji="1" lang="ja-JP" altLang="en-US" sz="16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きの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くにコミュニティスクール推進フォーラム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　時：令和７年９月７日（日）１３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３０～１５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３０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　所：有田市民会館　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テーマ：「会議は踊る、そして進む」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本テーマは学校運営協議会の目指す姿を現しています。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「踊る」＝参加者同士がリズムよく交流しながら意見を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出し合うこと。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「進む」＝話し合うだけで終わらず、現場に反映されるアクションへと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つなげること。</a:t>
            </a:r>
          </a:p>
          <a:p>
            <a:pPr>
              <a:lnSpc>
                <a:spcPts val="2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つまり、このテーマは「参加者全員が積極的に関わりながら、生産的な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会議を</a:t>
            </a:r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作り上げていこう！」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という思いが込められています。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参加者：９０名（参集：５６名　オンライン：３４名）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参加者の内訳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>
              <a:lnSpc>
                <a:spcPts val="2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教職員：１６名　　　行政職員：１１名　　　公民館関係者：１名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学校運営協議会委員：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４名　　　大学院生：１名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その他：７名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04" y="646374"/>
            <a:ext cx="1011251" cy="134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ホームベース 5">
            <a:extLst>
              <a:ext uri="{FF2B5EF4-FFF2-40B4-BE49-F238E27FC236}">
                <a16:creationId xmlns:a16="http://schemas.microsoft.com/office/drawing/2014/main" id="{FC0C7062-C607-90DD-8471-D5DBB58F8A3B}"/>
              </a:ext>
            </a:extLst>
          </p:cNvPr>
          <p:cNvSpPr/>
          <p:nvPr/>
        </p:nvSpPr>
        <p:spPr>
          <a:xfrm>
            <a:off x="418708" y="4855375"/>
            <a:ext cx="6086295" cy="284183"/>
          </a:xfrm>
          <a:prstGeom prst="homePlate">
            <a:avLst>
              <a:gd name="adj" fmla="val 9307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👉　講演内容を</a:t>
            </a:r>
            <a:r>
              <a:rPr kumimoji="1" lang="ja-JP" altLang="en-US" sz="16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ファシリテーショングラフィック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で！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en-US" altLang="ja-JP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5" name="角丸四角形 3">
            <a:extLst>
              <a:ext uri="{FF2B5EF4-FFF2-40B4-BE49-F238E27FC236}">
                <a16:creationId xmlns:a16="http://schemas.microsoft.com/office/drawing/2014/main" id="{51CC7EEE-789F-1236-8E98-902782370510}"/>
              </a:ext>
            </a:extLst>
          </p:cNvPr>
          <p:cNvSpPr/>
          <p:nvPr/>
        </p:nvSpPr>
        <p:spPr>
          <a:xfrm>
            <a:off x="385851" y="5169050"/>
            <a:ext cx="6086295" cy="3526786"/>
          </a:xfrm>
          <a:prstGeom prst="roundRect">
            <a:avLst>
              <a:gd name="adj" fmla="val 93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2C933A6-7B03-436F-7BA7-818812B4A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9" y="5217405"/>
            <a:ext cx="5922409" cy="3446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54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2790</TotalTime>
  <Words>178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>Wakayama Prefecture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A00601</dc:creator>
  <cp:lastModifiedBy>高橋　智紀</cp:lastModifiedBy>
  <cp:revision>245</cp:revision>
  <cp:lastPrinted>2025-05-22T01:18:07Z</cp:lastPrinted>
  <dcterms:created xsi:type="dcterms:W3CDTF">2021-11-01T09:01:09Z</dcterms:created>
  <dcterms:modified xsi:type="dcterms:W3CDTF">2025-09-17T02:39:41Z</dcterms:modified>
</cp:coreProperties>
</file>