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7561263" cy="10693400"/>
  <p:notesSz cx="6735763" cy="9866313"/>
  <p:defaultTextStyle>
    <a:defPPr>
      <a:defRPr lang="ja-JP"/>
    </a:defPPr>
    <a:lvl1pPr algn="l" rtl="0" fontAlgn="base">
      <a:spcBef>
        <a:spcPct val="0"/>
      </a:spcBef>
      <a:spcAft>
        <a:spcPct val="0"/>
      </a:spcAft>
      <a:defRPr kumimoji="1" sz="21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1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1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1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100" kern="1200">
        <a:solidFill>
          <a:schemeClr val="tx1"/>
        </a:solidFill>
        <a:latin typeface="Arial" charset="0"/>
        <a:ea typeface="ＭＳ Ｐゴシック" charset="-128"/>
        <a:cs typeface="+mn-cs"/>
      </a:defRPr>
    </a:lvl5pPr>
    <a:lvl6pPr marL="2286000" algn="l" defTabSz="914400" rtl="0" eaLnBrk="1" latinLnBrk="0" hangingPunct="1">
      <a:defRPr kumimoji="1" sz="2100" kern="1200">
        <a:solidFill>
          <a:schemeClr val="tx1"/>
        </a:solidFill>
        <a:latin typeface="Arial" charset="0"/>
        <a:ea typeface="ＭＳ Ｐゴシック" charset="-128"/>
        <a:cs typeface="+mn-cs"/>
      </a:defRPr>
    </a:lvl6pPr>
    <a:lvl7pPr marL="2743200" algn="l" defTabSz="914400" rtl="0" eaLnBrk="1" latinLnBrk="0" hangingPunct="1">
      <a:defRPr kumimoji="1" sz="2100" kern="1200">
        <a:solidFill>
          <a:schemeClr val="tx1"/>
        </a:solidFill>
        <a:latin typeface="Arial" charset="0"/>
        <a:ea typeface="ＭＳ Ｐゴシック" charset="-128"/>
        <a:cs typeface="+mn-cs"/>
      </a:defRPr>
    </a:lvl7pPr>
    <a:lvl8pPr marL="3200400" algn="l" defTabSz="914400" rtl="0" eaLnBrk="1" latinLnBrk="0" hangingPunct="1">
      <a:defRPr kumimoji="1" sz="2100" kern="1200">
        <a:solidFill>
          <a:schemeClr val="tx1"/>
        </a:solidFill>
        <a:latin typeface="Arial" charset="0"/>
        <a:ea typeface="ＭＳ Ｐゴシック" charset="-128"/>
        <a:cs typeface="+mn-cs"/>
      </a:defRPr>
    </a:lvl8pPr>
    <a:lvl9pPr marL="3657600" algn="l" defTabSz="914400" rtl="0" eaLnBrk="1" latinLnBrk="0" hangingPunct="1">
      <a:defRPr kumimoji="1" sz="21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50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5" autoAdjust="0"/>
    <p:restoredTop sz="94660"/>
  </p:normalViewPr>
  <p:slideViewPr>
    <p:cSldViewPr snapToGrid="0" snapToObjects="1">
      <p:cViewPr varScale="1">
        <p:scale>
          <a:sx n="29" d="100"/>
          <a:sy n="29" d="100"/>
        </p:scale>
        <p:origin x="1740" y="78"/>
      </p:cViewPr>
      <p:guideLst>
        <p:guide orient="horz" pos="3368"/>
        <p:guide pos="2384"/>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t" anchorCtr="0" compatLnSpc="1">
            <a:prstTxWarp prst="textNoShape">
              <a:avLst/>
            </a:prstTxWarp>
          </a:bodyPr>
          <a:lstStyle>
            <a:lvl1pPr>
              <a:defRPr sz="2500"/>
            </a:lvl1pPr>
          </a:lstStyle>
          <a:p>
            <a:endParaRPr lang="en-US" altLang="ja-JP"/>
          </a:p>
        </p:txBody>
      </p:sp>
      <p:sp>
        <p:nvSpPr>
          <p:cNvPr id="3075" name="Rectangle 3"/>
          <p:cNvSpPr>
            <a:spLocks noGrp="1" noChangeArrowheads="1"/>
          </p:cNvSpPr>
          <p:nvPr>
            <p:ph type="dt" idx="1"/>
          </p:nvPr>
        </p:nvSpPr>
        <p:spPr bwMode="auto">
          <a:xfrm>
            <a:off x="3816933" y="0"/>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t" anchorCtr="0" compatLnSpc="1">
            <a:prstTxWarp prst="textNoShape">
              <a:avLst/>
            </a:prstTxWarp>
          </a:bodyPr>
          <a:lstStyle>
            <a:lvl1pPr algn="r">
              <a:defRPr sz="2500"/>
            </a:lvl1pPr>
          </a:lstStyle>
          <a:p>
            <a:endParaRPr lang="en-US" altLang="ja-JP"/>
          </a:p>
        </p:txBody>
      </p:sp>
      <p:sp>
        <p:nvSpPr>
          <p:cNvPr id="3076" name="Rectangle 4"/>
          <p:cNvSpPr>
            <a:spLocks noGrp="1" noRot="1" noChangeAspect="1" noChangeArrowheads="1" noTextEdit="1"/>
          </p:cNvSpPr>
          <p:nvPr>
            <p:ph type="sldImg" idx="2"/>
          </p:nvPr>
        </p:nvSpPr>
        <p:spPr bwMode="auto">
          <a:xfrm>
            <a:off x="2058988" y="739775"/>
            <a:ext cx="261778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3577" y="4685536"/>
            <a:ext cx="5388610" cy="4441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8" name="Rectangle 6"/>
          <p:cNvSpPr>
            <a:spLocks noGrp="1" noChangeArrowheads="1"/>
          </p:cNvSpPr>
          <p:nvPr>
            <p:ph type="ftr" sz="quarter" idx="4"/>
          </p:nvPr>
        </p:nvSpPr>
        <p:spPr bwMode="auto">
          <a:xfrm>
            <a:off x="1" y="9371068"/>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b" anchorCtr="0" compatLnSpc="1">
            <a:prstTxWarp prst="textNoShape">
              <a:avLst/>
            </a:prstTxWarp>
          </a:bodyPr>
          <a:lstStyle>
            <a:lvl1pPr>
              <a:defRPr sz="2500"/>
            </a:lvl1pPr>
          </a:lstStyle>
          <a:p>
            <a:endParaRPr lang="en-US" altLang="ja-JP"/>
          </a:p>
        </p:txBody>
      </p:sp>
      <p:sp>
        <p:nvSpPr>
          <p:cNvPr id="3079" name="Rectangle 7"/>
          <p:cNvSpPr>
            <a:spLocks noGrp="1" noChangeArrowheads="1"/>
          </p:cNvSpPr>
          <p:nvPr>
            <p:ph type="sldNum" sz="quarter" idx="5"/>
          </p:nvPr>
        </p:nvSpPr>
        <p:spPr bwMode="auto">
          <a:xfrm>
            <a:off x="3816933" y="9371068"/>
            <a:ext cx="2918831" cy="492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36" tIns="94718" rIns="189436" bIns="94718" numCol="1" anchor="b" anchorCtr="0" compatLnSpc="1">
            <a:prstTxWarp prst="textNoShape">
              <a:avLst/>
            </a:prstTxWarp>
          </a:bodyPr>
          <a:lstStyle>
            <a:lvl1pPr algn="r">
              <a:defRPr sz="2500"/>
            </a:lvl1pPr>
          </a:lstStyle>
          <a:p>
            <a:fld id="{C3B16AD2-B3E9-4498-A044-74CC94D0B994}" type="slidenum">
              <a:rPr lang="en-US" altLang="ja-JP"/>
              <a:pPr/>
              <a:t>‹#›</a:t>
            </a:fld>
            <a:endParaRPr lang="en-US" altLang="ja-JP"/>
          </a:p>
        </p:txBody>
      </p:sp>
    </p:spTree>
    <p:extLst>
      <p:ext uri="{BB962C8B-B14F-4D97-AF65-F5344CB8AC3E}">
        <p14:creationId xmlns:p14="http://schemas.microsoft.com/office/powerpoint/2010/main" val="1209635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6"/>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516CB206-7FFE-4497-B891-76A742253F45}" type="slidenum">
              <a:rPr lang="en-US" altLang="ja-JP" smtClean="0"/>
              <a:pPr/>
              <a:t>‹#›</a:t>
            </a:fld>
            <a:endParaRPr lang="en-US" altLang="ja-JP"/>
          </a:p>
        </p:txBody>
      </p:sp>
    </p:spTree>
    <p:extLst>
      <p:ext uri="{BB962C8B-B14F-4D97-AF65-F5344CB8AC3E}">
        <p14:creationId xmlns:p14="http://schemas.microsoft.com/office/powerpoint/2010/main" val="2056109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11ED661F-C261-4B35-9A42-BE1218A02E8A}" type="slidenum">
              <a:rPr lang="en-US" altLang="ja-JP" smtClean="0"/>
              <a:pPr/>
              <a:t>‹#›</a:t>
            </a:fld>
            <a:endParaRPr lang="en-US" altLang="ja-JP"/>
          </a:p>
        </p:txBody>
      </p:sp>
    </p:spTree>
    <p:extLst>
      <p:ext uri="{BB962C8B-B14F-4D97-AF65-F5344CB8AC3E}">
        <p14:creationId xmlns:p14="http://schemas.microsoft.com/office/powerpoint/2010/main" val="42755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2"/>
            <a:ext cx="1701284"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8063" y="428232"/>
            <a:ext cx="497783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AD7A1786-EAD0-4F4B-A0DB-210D0A3BB989}" type="slidenum">
              <a:rPr lang="en-US" altLang="ja-JP" smtClean="0"/>
              <a:pPr/>
              <a:t>‹#›</a:t>
            </a:fld>
            <a:endParaRPr lang="en-US" altLang="ja-JP"/>
          </a:p>
        </p:txBody>
      </p:sp>
    </p:spTree>
    <p:extLst>
      <p:ext uri="{BB962C8B-B14F-4D97-AF65-F5344CB8AC3E}">
        <p14:creationId xmlns:p14="http://schemas.microsoft.com/office/powerpoint/2010/main" val="1860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DA905878-412B-4715-8111-94520324CC53}" type="slidenum">
              <a:rPr lang="en-US" altLang="ja-JP" smtClean="0"/>
              <a:pPr/>
              <a:t>‹#›</a:t>
            </a:fld>
            <a:endParaRPr lang="en-US" altLang="ja-JP"/>
          </a:p>
        </p:txBody>
      </p:sp>
    </p:spTree>
    <p:extLst>
      <p:ext uri="{BB962C8B-B14F-4D97-AF65-F5344CB8AC3E}">
        <p14:creationId xmlns:p14="http://schemas.microsoft.com/office/powerpoint/2010/main" val="233176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71500"/>
            <a:ext cx="6427074" cy="2123828"/>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D16F3050-5447-4B0C-89B5-A517B8364270}" type="slidenum">
              <a:rPr lang="en-US" altLang="ja-JP" smtClean="0"/>
              <a:pPr/>
              <a:t>‹#›</a:t>
            </a:fld>
            <a:endParaRPr lang="en-US" altLang="ja-JP"/>
          </a:p>
        </p:txBody>
      </p:sp>
    </p:spTree>
    <p:extLst>
      <p:ext uri="{BB962C8B-B14F-4D97-AF65-F5344CB8AC3E}">
        <p14:creationId xmlns:p14="http://schemas.microsoft.com/office/powerpoint/2010/main" val="96647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8063"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3642"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2CE76050-0068-4A42-AD72-7F3D6740424A}" type="slidenum">
              <a:rPr lang="en-US" altLang="ja-JP" smtClean="0"/>
              <a:pPr/>
              <a:t>‹#›</a:t>
            </a:fld>
            <a:endParaRPr lang="en-US" altLang="ja-JP"/>
          </a:p>
        </p:txBody>
      </p:sp>
    </p:spTree>
    <p:extLst>
      <p:ext uri="{BB962C8B-B14F-4D97-AF65-F5344CB8AC3E}">
        <p14:creationId xmlns:p14="http://schemas.microsoft.com/office/powerpoint/2010/main" val="325362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en-US" altLang="ja-JP"/>
          </a:p>
        </p:txBody>
      </p:sp>
      <p:sp>
        <p:nvSpPr>
          <p:cNvPr id="8" name="フッター プレースホルダー 7"/>
          <p:cNvSpPr>
            <a:spLocks noGrp="1"/>
          </p:cNvSpPr>
          <p:nvPr>
            <p:ph type="ftr" sz="quarter" idx="11"/>
          </p:nvPr>
        </p:nvSpPr>
        <p:spPr/>
        <p:txBody>
          <a:bodyPr/>
          <a:lstStyle/>
          <a:p>
            <a:endParaRPr lang="en-US" altLang="ja-JP"/>
          </a:p>
        </p:txBody>
      </p:sp>
      <p:sp>
        <p:nvSpPr>
          <p:cNvPr id="9" name="スライド番号プレースホルダー 8"/>
          <p:cNvSpPr>
            <a:spLocks noGrp="1"/>
          </p:cNvSpPr>
          <p:nvPr>
            <p:ph type="sldNum" sz="quarter" idx="12"/>
          </p:nvPr>
        </p:nvSpPr>
        <p:spPr/>
        <p:txBody>
          <a:bodyPr/>
          <a:lstStyle/>
          <a:p>
            <a:fld id="{6B37200F-F293-4408-87CE-E5C7C814EF4F}" type="slidenum">
              <a:rPr lang="en-US" altLang="ja-JP" smtClean="0"/>
              <a:pPr/>
              <a:t>‹#›</a:t>
            </a:fld>
            <a:endParaRPr lang="en-US" altLang="ja-JP"/>
          </a:p>
        </p:txBody>
      </p:sp>
    </p:spTree>
    <p:extLst>
      <p:ext uri="{BB962C8B-B14F-4D97-AF65-F5344CB8AC3E}">
        <p14:creationId xmlns:p14="http://schemas.microsoft.com/office/powerpoint/2010/main" val="65429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en-US" altLang="ja-JP"/>
          </a:p>
        </p:txBody>
      </p:sp>
      <p:sp>
        <p:nvSpPr>
          <p:cNvPr id="4" name="フッター プレースホルダー 3"/>
          <p:cNvSpPr>
            <a:spLocks noGrp="1"/>
          </p:cNvSpPr>
          <p:nvPr>
            <p:ph type="ftr" sz="quarter" idx="11"/>
          </p:nvPr>
        </p:nvSpPr>
        <p:spPr/>
        <p:txBody>
          <a:bodyPr/>
          <a:lstStyle/>
          <a:p>
            <a:endParaRPr lang="en-US" altLang="ja-JP"/>
          </a:p>
        </p:txBody>
      </p:sp>
      <p:sp>
        <p:nvSpPr>
          <p:cNvPr id="5" name="スライド番号プレースホルダー 4"/>
          <p:cNvSpPr>
            <a:spLocks noGrp="1"/>
          </p:cNvSpPr>
          <p:nvPr>
            <p:ph type="sldNum" sz="quarter" idx="12"/>
          </p:nvPr>
        </p:nvSpPr>
        <p:spPr/>
        <p:txBody>
          <a:bodyPr/>
          <a:lstStyle/>
          <a:p>
            <a:fld id="{B3BD7719-D4F4-4BE3-B446-D64990762D5E}" type="slidenum">
              <a:rPr lang="en-US" altLang="ja-JP" smtClean="0"/>
              <a:pPr/>
              <a:t>‹#›</a:t>
            </a:fld>
            <a:endParaRPr lang="en-US" altLang="ja-JP"/>
          </a:p>
        </p:txBody>
      </p:sp>
    </p:spTree>
    <p:extLst>
      <p:ext uri="{BB962C8B-B14F-4D97-AF65-F5344CB8AC3E}">
        <p14:creationId xmlns:p14="http://schemas.microsoft.com/office/powerpoint/2010/main" val="260947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en-US" altLang="ja-JP"/>
          </a:p>
        </p:txBody>
      </p:sp>
      <p:sp>
        <p:nvSpPr>
          <p:cNvPr id="3" name="フッター プレースホルダー 2"/>
          <p:cNvSpPr>
            <a:spLocks noGrp="1"/>
          </p:cNvSpPr>
          <p:nvPr>
            <p:ph type="ftr" sz="quarter" idx="11"/>
          </p:nvPr>
        </p:nvSpPr>
        <p:spPr/>
        <p:txBody>
          <a:bodyPr/>
          <a:lstStyle/>
          <a:p>
            <a:endParaRPr lang="en-US" altLang="ja-JP"/>
          </a:p>
        </p:txBody>
      </p:sp>
      <p:sp>
        <p:nvSpPr>
          <p:cNvPr id="4" name="スライド番号プレースホルダー 3"/>
          <p:cNvSpPr>
            <a:spLocks noGrp="1"/>
          </p:cNvSpPr>
          <p:nvPr>
            <p:ph type="sldNum" sz="quarter" idx="12"/>
          </p:nvPr>
        </p:nvSpPr>
        <p:spPr/>
        <p:txBody>
          <a:bodyPr/>
          <a:lstStyle/>
          <a:p>
            <a:fld id="{54205FE6-A87B-4256-90A1-392499310802}" type="slidenum">
              <a:rPr lang="en-US" altLang="ja-JP" smtClean="0"/>
              <a:pPr/>
              <a:t>‹#›</a:t>
            </a:fld>
            <a:endParaRPr lang="en-US" altLang="ja-JP"/>
          </a:p>
        </p:txBody>
      </p:sp>
    </p:spTree>
    <p:extLst>
      <p:ext uri="{BB962C8B-B14F-4D97-AF65-F5344CB8AC3E}">
        <p14:creationId xmlns:p14="http://schemas.microsoft.com/office/powerpoint/2010/main" val="42390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3" cy="181193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5990564B-1A3D-4886-9B31-01D772DE21AD}" type="slidenum">
              <a:rPr lang="en-US" altLang="ja-JP" smtClean="0"/>
              <a:pPr/>
              <a:t>‹#›</a:t>
            </a:fld>
            <a:endParaRPr lang="en-US" altLang="ja-JP"/>
          </a:p>
        </p:txBody>
      </p:sp>
    </p:spTree>
    <p:extLst>
      <p:ext uri="{BB962C8B-B14F-4D97-AF65-F5344CB8AC3E}">
        <p14:creationId xmlns:p14="http://schemas.microsoft.com/office/powerpoint/2010/main" val="554568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0D6D400E-C661-4BAA-882E-FA773B7CD324}" type="slidenum">
              <a:rPr lang="en-US" altLang="ja-JP" smtClean="0"/>
              <a:pPr/>
              <a:t>‹#›</a:t>
            </a:fld>
            <a:endParaRPr lang="en-US" altLang="ja-JP"/>
          </a:p>
        </p:txBody>
      </p:sp>
    </p:spTree>
    <p:extLst>
      <p:ext uri="{BB962C8B-B14F-4D97-AF65-F5344CB8AC3E}">
        <p14:creationId xmlns:p14="http://schemas.microsoft.com/office/powerpoint/2010/main" val="410668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ja-JP"/>
          </a:p>
        </p:txBody>
      </p:sp>
      <p:sp>
        <p:nvSpPr>
          <p:cNvPr id="5" name="フッター プレースホルダー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ja-JP"/>
          </a:p>
        </p:txBody>
      </p:sp>
      <p:sp>
        <p:nvSpPr>
          <p:cNvPr id="6" name="スライド番号プレースホルダー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95D69-A907-4DFC-8325-A6BC4A57B03E}" type="slidenum">
              <a:rPr lang="en-US" altLang="ja-JP" smtClean="0"/>
              <a:pPr/>
              <a:t>‹#›</a:t>
            </a:fld>
            <a:endParaRPr lang="en-US" altLang="ja-JP"/>
          </a:p>
        </p:txBody>
      </p:sp>
    </p:spTree>
    <p:extLst>
      <p:ext uri="{BB962C8B-B14F-4D97-AF65-F5344CB8AC3E}">
        <p14:creationId xmlns:p14="http://schemas.microsoft.com/office/powerpoint/2010/main" val="3589748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1304162@pref.wakayama.lg.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1"/>
          <p:cNvSpPr txBox="1"/>
          <p:nvPr/>
        </p:nvSpPr>
        <p:spPr>
          <a:xfrm>
            <a:off x="232108" y="3210483"/>
            <a:ext cx="7056833" cy="1447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9944" tIns="44972" rIns="89944" bIns="44972" numCol="1" spcCol="0" rtlCol="0" fromWordArt="0" anchor="t" anchorCtr="0" forceAA="0" compatLnSpc="1">
            <a:prstTxWarp prst="textNoShape">
              <a:avLst/>
            </a:prstTxWarp>
            <a:noAutofit/>
          </a:bodyPr>
          <a:lstStyle/>
          <a:p>
            <a:pPr algn="just">
              <a:lnSpc>
                <a:spcPct val="150000"/>
              </a:lnSpc>
            </a:pPr>
            <a:r>
              <a:rPr lang="ja-JP" altLang="en-US" sz="1200" kern="100" dirty="0">
                <a:latin typeface="メイリオ" panose="020B0604030504040204" pitchFamily="50" charset="-128"/>
                <a:ea typeface="メイリオ" panose="020B0604030504040204" pitchFamily="50" charset="-128"/>
                <a:cs typeface="Times New Roman"/>
              </a:rPr>
              <a:t>募集期間</a:t>
            </a:r>
            <a:r>
              <a:rPr lang="ja-JP" altLang="en-US" sz="1200" kern="100" dirty="0" smtClean="0">
                <a:latin typeface="メイリオ" panose="020B0604030504040204" pitchFamily="50" charset="-128"/>
                <a:ea typeface="メイリオ" panose="020B0604030504040204" pitchFamily="50" charset="-128"/>
                <a:cs typeface="Times New Roman"/>
              </a:rPr>
              <a:t>：１１月１４日（月）まで</a:t>
            </a:r>
            <a:endParaRPr lang="en-US" altLang="ja-JP" sz="1200" kern="100" dirty="0">
              <a:latin typeface="メイリオ" panose="020B0604030504040204" pitchFamily="50" charset="-128"/>
              <a:ea typeface="メイリオ" panose="020B0604030504040204" pitchFamily="50" charset="-128"/>
              <a:cs typeface="Times New Roman"/>
            </a:endParaRPr>
          </a:p>
          <a:p>
            <a:pPr algn="just">
              <a:lnSpc>
                <a:spcPts val="1500"/>
              </a:lnSpc>
            </a:pPr>
            <a:r>
              <a:rPr lang="ja-JP" altLang="en-US" sz="1200" kern="100" dirty="0" smtClean="0">
                <a:latin typeface="メイリオ" panose="020B0604030504040204" pitchFamily="50" charset="-128"/>
                <a:ea typeface="メイリオ" panose="020B0604030504040204" pitchFamily="50" charset="-128"/>
                <a:cs typeface="Times New Roman"/>
              </a:rPr>
              <a:t>申込方法：募集期間内に申込者情報を記載し、下記の</a:t>
            </a:r>
            <a:r>
              <a:rPr lang="en-US" altLang="ja-JP" sz="1200" kern="100" dirty="0" smtClean="0">
                <a:latin typeface="メイリオ" panose="020B0604030504040204" pitchFamily="50" charset="-128"/>
                <a:ea typeface="メイリオ" panose="020B0604030504040204" pitchFamily="50" charset="-128"/>
                <a:cs typeface="Times New Roman"/>
              </a:rPr>
              <a:t>e-mail</a:t>
            </a:r>
            <a:r>
              <a:rPr lang="ja-JP" altLang="en-US" sz="1200" kern="100" dirty="0" smtClean="0">
                <a:latin typeface="メイリオ" panose="020B0604030504040204" pitchFamily="50" charset="-128"/>
                <a:ea typeface="メイリオ" panose="020B0604030504040204" pitchFamily="50" charset="-128"/>
                <a:cs typeface="Times New Roman"/>
              </a:rPr>
              <a:t>または</a:t>
            </a:r>
            <a:r>
              <a:rPr lang="en-US" altLang="ja-JP" sz="1200" kern="100" dirty="0" smtClean="0">
                <a:latin typeface="メイリオ" panose="020B0604030504040204" pitchFamily="50" charset="-128"/>
                <a:ea typeface="メイリオ" panose="020B0604030504040204" pitchFamily="50" charset="-128"/>
                <a:cs typeface="Times New Roman"/>
              </a:rPr>
              <a:t>FAX</a:t>
            </a:r>
            <a:r>
              <a:rPr lang="ja-JP" altLang="en-US" sz="1200" kern="100" dirty="0" smtClean="0">
                <a:latin typeface="メイリオ" panose="020B0604030504040204" pitchFamily="50" charset="-128"/>
                <a:ea typeface="メイリオ" panose="020B0604030504040204" pitchFamily="50" charset="-128"/>
                <a:cs typeface="Times New Roman"/>
              </a:rPr>
              <a:t>によりお申し込みください。</a:t>
            </a:r>
            <a:endParaRPr lang="en-US" altLang="ja-JP" sz="1200" kern="100" dirty="0" smtClean="0">
              <a:latin typeface="メイリオ" panose="020B0604030504040204" pitchFamily="50" charset="-128"/>
              <a:ea typeface="メイリオ" panose="020B0604030504040204" pitchFamily="50" charset="-128"/>
              <a:cs typeface="Times New Roman"/>
            </a:endParaRPr>
          </a:p>
          <a:p>
            <a:pPr algn="just">
              <a:lnSpc>
                <a:spcPts val="1500"/>
              </a:lnSpc>
            </a:pPr>
            <a:r>
              <a:rPr lang="ja-JP" altLang="en-US" sz="1200" kern="100" dirty="0">
                <a:latin typeface="メイリオ" panose="020B0604030504040204" pitchFamily="50" charset="-128"/>
                <a:ea typeface="メイリオ" panose="020B0604030504040204" pitchFamily="50" charset="-128"/>
                <a:cs typeface="Times New Roman"/>
              </a:rPr>
              <a:t>　</a:t>
            </a:r>
            <a:r>
              <a:rPr lang="ja-JP" altLang="en-US" sz="1200" kern="100" dirty="0" smtClean="0">
                <a:latin typeface="メイリオ" panose="020B0604030504040204" pitchFamily="50" charset="-128"/>
                <a:ea typeface="メイリオ" panose="020B0604030504040204" pitchFamily="50" charset="-128"/>
                <a:cs typeface="Times New Roman"/>
              </a:rPr>
              <a:t>　　　　</a:t>
            </a:r>
            <a:r>
              <a:rPr lang="en-US" altLang="ja-JP" sz="1200" kern="100" dirty="0" smtClean="0">
                <a:latin typeface="メイリオ" panose="020B0604030504040204" pitchFamily="50" charset="-128"/>
                <a:ea typeface="メイリオ" panose="020B0604030504040204" pitchFamily="50" charset="-128"/>
                <a:cs typeface="Times New Roman"/>
              </a:rPr>
              <a:t>※</a:t>
            </a:r>
            <a:r>
              <a:rPr lang="ja-JP" altLang="en-US" sz="1200" kern="100" dirty="0" smtClean="0">
                <a:latin typeface="メイリオ" panose="020B0604030504040204" pitchFamily="50" charset="-128"/>
                <a:ea typeface="メイリオ" panose="020B0604030504040204" pitchFamily="50" charset="-128"/>
                <a:cs typeface="Times New Roman"/>
              </a:rPr>
              <a:t>　定員が満員になり次第受付を終了させていただきます。</a:t>
            </a:r>
            <a:endParaRPr lang="en-US" altLang="ja-JP" sz="1200" kern="100" dirty="0" smtClean="0">
              <a:latin typeface="メイリオ" panose="020B0604030504040204" pitchFamily="50" charset="-128"/>
              <a:ea typeface="メイリオ" panose="020B0604030504040204" pitchFamily="50" charset="-128"/>
              <a:cs typeface="Times New Roman"/>
            </a:endParaRPr>
          </a:p>
          <a:p>
            <a:pPr algn="just">
              <a:lnSpc>
                <a:spcPts val="1500"/>
              </a:lnSpc>
            </a:pPr>
            <a:r>
              <a:rPr lang="ja-JP" altLang="en-US" sz="1200" kern="100" dirty="0">
                <a:latin typeface="メイリオ" panose="020B0604030504040204" pitchFamily="50" charset="-128"/>
                <a:ea typeface="メイリオ" panose="020B0604030504040204" pitchFamily="50" charset="-128"/>
                <a:cs typeface="Times New Roman"/>
              </a:rPr>
              <a:t>　</a:t>
            </a:r>
            <a:r>
              <a:rPr lang="ja-JP" altLang="en-US" sz="1200" kern="100" dirty="0" smtClean="0">
                <a:latin typeface="メイリオ" panose="020B0604030504040204" pitchFamily="50" charset="-128"/>
                <a:ea typeface="メイリオ" panose="020B0604030504040204" pitchFamily="50" charset="-128"/>
                <a:cs typeface="Times New Roman"/>
              </a:rPr>
              <a:t>　　　　　　なお、受付が終了しましたら、ご指定のメールまたは</a:t>
            </a:r>
            <a:r>
              <a:rPr lang="en-US" altLang="ja-JP" sz="1200" kern="100" dirty="0" smtClean="0">
                <a:latin typeface="メイリオ" panose="020B0604030504040204" pitchFamily="50" charset="-128"/>
                <a:ea typeface="メイリオ" panose="020B0604030504040204" pitchFamily="50" charset="-128"/>
                <a:cs typeface="Times New Roman"/>
              </a:rPr>
              <a:t>FAX</a:t>
            </a:r>
            <a:r>
              <a:rPr lang="ja-JP" altLang="en-US" sz="1200" kern="100" dirty="0" smtClean="0">
                <a:latin typeface="メイリオ" panose="020B0604030504040204" pitchFamily="50" charset="-128"/>
                <a:ea typeface="メイリオ" panose="020B0604030504040204" pitchFamily="50" charset="-128"/>
                <a:cs typeface="Times New Roman"/>
              </a:rPr>
              <a:t>にご連絡いたします。</a:t>
            </a:r>
            <a:endParaRPr lang="en-US" altLang="ja-JP" sz="1200" kern="100" dirty="0">
              <a:latin typeface="メイリオ" panose="020B0604030504040204" pitchFamily="50" charset="-128"/>
              <a:ea typeface="メイリオ" panose="020B0604030504040204" pitchFamily="50" charset="-128"/>
              <a:cs typeface="Times New Roman"/>
            </a:endParaRPr>
          </a:p>
          <a:p>
            <a:pPr algn="just">
              <a:lnSpc>
                <a:spcPts val="2473"/>
              </a:lnSpc>
            </a:pPr>
            <a:r>
              <a:rPr lang="en-US" altLang="ja-JP" sz="1400" b="1" kern="100" dirty="0" smtClean="0">
                <a:latin typeface="メイリオ" panose="020B0604030504040204" pitchFamily="50" charset="-128"/>
                <a:ea typeface="メイリオ" panose="020B0604030504040204" pitchFamily="50" charset="-128"/>
                <a:cs typeface="Times New Roman"/>
              </a:rPr>
              <a:t>e-mail</a:t>
            </a:r>
            <a:r>
              <a:rPr lang="ja-JP" altLang="en-US" sz="1400" b="1" kern="100" dirty="0">
                <a:latin typeface="メイリオ" panose="020B0604030504040204" pitchFamily="50" charset="-128"/>
                <a:ea typeface="メイリオ" panose="020B0604030504040204" pitchFamily="50" charset="-128"/>
                <a:cs typeface="Times New Roman"/>
              </a:rPr>
              <a:t>：</a:t>
            </a:r>
            <a:r>
              <a:rPr lang="en-US" altLang="ja-JP" sz="1400" b="1" kern="100" dirty="0" smtClean="0">
                <a:latin typeface="メイリオ" panose="020B0604030504040204" pitchFamily="50" charset="-128"/>
                <a:ea typeface="メイリオ" panose="020B0604030504040204" pitchFamily="50" charset="-128"/>
                <a:cs typeface="Times New Roman"/>
                <a:hlinkClick r:id="rId2"/>
              </a:rPr>
              <a:t>e1304162@pref.wakayama.lg.jp</a:t>
            </a:r>
            <a:r>
              <a:rPr lang="ja-JP" altLang="en-US" sz="1400" b="1" kern="100" dirty="0" smtClean="0">
                <a:latin typeface="メイリオ" panose="020B0604030504040204" pitchFamily="50" charset="-128"/>
                <a:ea typeface="メイリオ" panose="020B0604030504040204" pitchFamily="50" charset="-128"/>
                <a:cs typeface="Times New Roman"/>
              </a:rPr>
              <a:t>　／</a:t>
            </a:r>
            <a:r>
              <a:rPr lang="en-US" altLang="ja-JP" sz="1400" b="1" kern="100" dirty="0" smtClean="0">
                <a:latin typeface="メイリオ" panose="020B0604030504040204" pitchFamily="50" charset="-128"/>
                <a:ea typeface="メイリオ" panose="020B0604030504040204" pitchFamily="50" charset="-128"/>
                <a:cs typeface="Times New Roman"/>
              </a:rPr>
              <a:t> </a:t>
            </a:r>
            <a:r>
              <a:rPr lang="en-US" altLang="ja-JP" sz="1400" b="1" kern="100" dirty="0">
                <a:latin typeface="メイリオ" panose="020B0604030504040204" pitchFamily="50" charset="-128"/>
                <a:ea typeface="メイリオ" panose="020B0604030504040204" pitchFamily="50" charset="-128"/>
                <a:cs typeface="Times New Roman"/>
              </a:rPr>
              <a:t>FAX</a:t>
            </a:r>
            <a:r>
              <a:rPr lang="ja-JP" altLang="en-US" sz="1400" b="1" kern="100" dirty="0">
                <a:latin typeface="メイリオ" panose="020B0604030504040204" pitchFamily="50" charset="-128"/>
                <a:ea typeface="メイリオ" panose="020B0604030504040204" pitchFamily="50" charset="-128"/>
                <a:cs typeface="Times New Roman"/>
              </a:rPr>
              <a:t>：０７３７</a:t>
            </a:r>
            <a:r>
              <a:rPr lang="en-US" altLang="ja-JP" sz="1400" b="1" kern="100" dirty="0">
                <a:latin typeface="メイリオ" panose="020B0604030504040204" pitchFamily="50" charset="-128"/>
                <a:ea typeface="メイリオ" panose="020B0604030504040204" pitchFamily="50" charset="-128"/>
                <a:cs typeface="Times New Roman"/>
              </a:rPr>
              <a:t>-</a:t>
            </a:r>
            <a:r>
              <a:rPr lang="ja-JP" altLang="en-US" sz="1400" b="1" kern="100" dirty="0">
                <a:latin typeface="メイリオ" panose="020B0604030504040204" pitchFamily="50" charset="-128"/>
                <a:ea typeface="メイリオ" panose="020B0604030504040204" pitchFamily="50" charset="-128"/>
                <a:cs typeface="Times New Roman"/>
              </a:rPr>
              <a:t>６４</a:t>
            </a:r>
            <a:r>
              <a:rPr lang="en-US" altLang="ja-JP" sz="1400" b="1" kern="100" dirty="0">
                <a:latin typeface="メイリオ" panose="020B0604030504040204" pitchFamily="50" charset="-128"/>
                <a:ea typeface="メイリオ" panose="020B0604030504040204" pitchFamily="50" charset="-128"/>
                <a:cs typeface="Times New Roman"/>
              </a:rPr>
              <a:t>-</a:t>
            </a:r>
            <a:r>
              <a:rPr lang="ja-JP" altLang="en-US" sz="1400" b="1" kern="100" dirty="0">
                <a:latin typeface="メイリオ" panose="020B0604030504040204" pitchFamily="50" charset="-128"/>
                <a:ea typeface="メイリオ" panose="020B0604030504040204" pitchFamily="50" charset="-128"/>
                <a:cs typeface="Times New Roman"/>
              </a:rPr>
              <a:t>１２７４</a:t>
            </a:r>
            <a:endParaRPr lang="en-US" altLang="ja-JP" sz="1400" b="1" kern="100" dirty="0">
              <a:latin typeface="メイリオ" panose="020B0604030504040204" pitchFamily="50" charset="-128"/>
              <a:ea typeface="メイリオ" panose="020B0604030504040204" pitchFamily="50" charset="-128"/>
              <a:cs typeface="Times New Roman"/>
            </a:endParaRPr>
          </a:p>
          <a:p>
            <a:pPr algn="just">
              <a:lnSpc>
                <a:spcPts val="2473"/>
              </a:lnSpc>
            </a:pPr>
            <a:r>
              <a:rPr lang="ja-JP" altLang="en-US" sz="1400" b="1" kern="100" dirty="0" smtClean="0">
                <a:latin typeface="メイリオ" panose="020B0604030504040204" pitchFamily="50" charset="-128"/>
                <a:ea typeface="メイリオ" panose="020B0604030504040204" pitchFamily="50" charset="-128"/>
                <a:cs typeface="Times New Roman"/>
              </a:rPr>
              <a:t>　</a:t>
            </a:r>
            <a:endParaRPr lang="en-US" altLang="ja-JP" sz="1400" b="1" kern="100" dirty="0" smtClean="0">
              <a:latin typeface="メイリオ" panose="020B0604030504040204" pitchFamily="50" charset="-128"/>
              <a:ea typeface="メイリオ" panose="020B0604030504040204" pitchFamily="50" charset="-128"/>
              <a:cs typeface="Times New Roman"/>
            </a:endParaRPr>
          </a:p>
        </p:txBody>
      </p:sp>
      <p:sp>
        <p:nvSpPr>
          <p:cNvPr id="5" name="テキスト ボックス 3"/>
          <p:cNvSpPr txBox="1"/>
          <p:nvPr/>
        </p:nvSpPr>
        <p:spPr>
          <a:xfrm>
            <a:off x="-112976" y="2975515"/>
            <a:ext cx="7746999" cy="3175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944" tIns="44972" rIns="89944" bIns="44972" numCol="1" spcCol="0" rtlCol="0" fromWordArt="0" anchor="ctr" anchorCtr="0" forceAA="0" compatLnSpc="1">
            <a:noAutofit/>
          </a:bodyPr>
          <a:lstStyle/>
          <a:p>
            <a:pPr algn="ct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参 加 申 込 書</a:t>
            </a:r>
            <a:endParaRPr lang="zh-TW"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711070850"/>
              </p:ext>
            </p:extLst>
          </p:nvPr>
        </p:nvGraphicFramePr>
        <p:xfrm>
          <a:off x="257109" y="4430256"/>
          <a:ext cx="7079583" cy="6160653"/>
        </p:xfrm>
        <a:graphic>
          <a:graphicData uri="http://schemas.openxmlformats.org/drawingml/2006/table">
            <a:tbl>
              <a:tblPr firstRow="1" firstCol="1" bandRow="1">
                <a:tableStyleId>{7DF18680-E054-41AD-8BC1-D1AEF772440D}</a:tableStyleId>
              </a:tblPr>
              <a:tblGrid>
                <a:gridCol w="1806111">
                  <a:extLst>
                    <a:ext uri="{9D8B030D-6E8A-4147-A177-3AD203B41FA5}">
                      <a16:colId xmlns:a16="http://schemas.microsoft.com/office/drawing/2014/main" val="20000"/>
                    </a:ext>
                  </a:extLst>
                </a:gridCol>
                <a:gridCol w="2550931">
                  <a:extLst>
                    <a:ext uri="{9D8B030D-6E8A-4147-A177-3AD203B41FA5}">
                      <a16:colId xmlns:a16="http://schemas.microsoft.com/office/drawing/2014/main" val="20001"/>
                    </a:ext>
                  </a:extLst>
                </a:gridCol>
                <a:gridCol w="203776">
                  <a:extLst>
                    <a:ext uri="{9D8B030D-6E8A-4147-A177-3AD203B41FA5}">
                      <a16:colId xmlns:a16="http://schemas.microsoft.com/office/drawing/2014/main" val="20002"/>
                    </a:ext>
                  </a:extLst>
                </a:gridCol>
                <a:gridCol w="786134">
                  <a:extLst>
                    <a:ext uri="{9D8B030D-6E8A-4147-A177-3AD203B41FA5}">
                      <a16:colId xmlns:a16="http://schemas.microsoft.com/office/drawing/2014/main" val="3076347322"/>
                    </a:ext>
                  </a:extLst>
                </a:gridCol>
                <a:gridCol w="1732631">
                  <a:extLst>
                    <a:ext uri="{9D8B030D-6E8A-4147-A177-3AD203B41FA5}">
                      <a16:colId xmlns:a16="http://schemas.microsoft.com/office/drawing/2014/main" val="20003"/>
                    </a:ext>
                  </a:extLst>
                </a:gridCol>
              </a:tblGrid>
              <a:tr h="426045">
                <a:tc gridSpan="5">
                  <a:txBody>
                    <a:bodyPr/>
                    <a:lstStyle/>
                    <a:p>
                      <a:pPr algn="ctr">
                        <a:lnSpc>
                          <a:spcPct val="100000"/>
                        </a:lnSpc>
                        <a:spcAft>
                          <a:spcPts val="0"/>
                        </a:spcAft>
                      </a:pPr>
                      <a:r>
                        <a:rPr lang="ja-JP" altLang="en-US" sz="1500" kern="100" dirty="0" smtClean="0">
                          <a:effectLst/>
                          <a:latin typeface="メイリオ" panose="020B0604030504040204" pitchFamily="50" charset="-128"/>
                          <a:ea typeface="メイリオ" panose="020B0604030504040204" pitchFamily="50" charset="-128"/>
                        </a:rPr>
                        <a:t>申込者情報</a:t>
                      </a:r>
                      <a:r>
                        <a:rPr lang="ja-JP" altLang="en-US" sz="1050" kern="100" dirty="0" smtClean="0">
                          <a:effectLst/>
                          <a:latin typeface="メイリオ" panose="020B0604030504040204" pitchFamily="50" charset="-128"/>
                          <a:ea typeface="メイリオ" panose="020B0604030504040204" pitchFamily="50" charset="-128"/>
                        </a:rPr>
                        <a:t>（</a:t>
                      </a:r>
                      <a:r>
                        <a:rPr lang="en-US" altLang="ja-JP" sz="1050" kern="100" dirty="0" smtClean="0">
                          <a:effectLst/>
                          <a:latin typeface="メイリオ" panose="020B0604030504040204" pitchFamily="50" charset="-128"/>
                          <a:ea typeface="メイリオ" panose="020B0604030504040204" pitchFamily="50" charset="-128"/>
                        </a:rPr>
                        <a:t>※</a:t>
                      </a:r>
                      <a:r>
                        <a:rPr lang="ja-JP" altLang="en-US" sz="1050" kern="100" dirty="0" smtClean="0">
                          <a:effectLst/>
                          <a:latin typeface="メイリオ" panose="020B0604030504040204" pitchFamily="50" charset="-128"/>
                          <a:ea typeface="メイリオ" panose="020B0604030504040204" pitchFamily="50" charset="-128"/>
                        </a:rPr>
                        <a:t>個人情報は本イベントの目的以外には使用しません）</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pPr indent="977900" algn="just">
                        <a:spcAft>
                          <a:spcPts val="0"/>
                        </a:spcAft>
                      </a:pPr>
                      <a:endParaRPr lang="ja-JP" sz="1000" kern="100" dirty="0">
                        <a:effectLst/>
                        <a:latin typeface="Century"/>
                        <a:ea typeface="ＭＳ 明朝"/>
                        <a:cs typeface="Times New Roman"/>
                      </a:endParaRPr>
                    </a:p>
                  </a:txBody>
                  <a:tcPr marL="61227" marR="61227"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624715">
                <a:tc>
                  <a:txBody>
                    <a:bodyPr/>
                    <a:lstStyle/>
                    <a:p>
                      <a:pPr algn="ctr">
                        <a:spcAft>
                          <a:spcPts val="0"/>
                        </a:spcAft>
                      </a:pPr>
                      <a:r>
                        <a:rPr lang="en-US" altLang="ja-JP" sz="1200" kern="0" dirty="0" smtClean="0">
                          <a:effectLst/>
                          <a:latin typeface="メイリオ" panose="020B0604030504040204" pitchFamily="50" charset="-128"/>
                          <a:ea typeface="メイリオ" panose="020B0604030504040204" pitchFamily="50" charset="-128"/>
                        </a:rPr>
                        <a:t>(</a:t>
                      </a:r>
                      <a:r>
                        <a:rPr lang="ja-JP" altLang="en-US" sz="1200" kern="0" dirty="0" smtClean="0">
                          <a:effectLst/>
                          <a:latin typeface="メイリオ" panose="020B0604030504040204" pitchFamily="50" charset="-128"/>
                          <a:ea typeface="メイリオ" panose="020B0604030504040204" pitchFamily="50" charset="-128"/>
                        </a:rPr>
                        <a:t>ふりがな</a:t>
                      </a:r>
                      <a:r>
                        <a:rPr lang="en-US" altLang="ja-JP" sz="1200" kern="0" dirty="0" smtClean="0">
                          <a:effectLst/>
                          <a:latin typeface="メイリオ" panose="020B0604030504040204" pitchFamily="50" charset="-128"/>
                          <a:ea typeface="メイリオ" panose="020B0604030504040204" pitchFamily="50" charset="-128"/>
                        </a:rPr>
                        <a:t>)</a:t>
                      </a:r>
                    </a:p>
                    <a:p>
                      <a:pPr algn="ctr">
                        <a:spcAft>
                          <a:spcPts val="0"/>
                        </a:spcAft>
                      </a:pPr>
                      <a:r>
                        <a:rPr lang="ja-JP" sz="1300" kern="0" dirty="0" smtClean="0">
                          <a:effectLst/>
                          <a:latin typeface="メイリオ" panose="020B0604030504040204" pitchFamily="50" charset="-128"/>
                          <a:ea typeface="メイリオ" panose="020B0604030504040204" pitchFamily="50" charset="-128"/>
                        </a:rPr>
                        <a:t>お名前</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algn="ctr">
                        <a:spcAft>
                          <a:spcPts val="0"/>
                        </a:spcAft>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　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1"/>
                  </a:ext>
                </a:extLst>
              </a:tr>
              <a:tr h="624715">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メイリオ" panose="020B0604030504040204" pitchFamily="50" charset="-128"/>
                          <a:ea typeface="メイリオ" panose="020B0604030504040204" pitchFamily="50" charset="-128"/>
                        </a:rPr>
                        <a:t>(</a:t>
                      </a:r>
                      <a:r>
                        <a:rPr lang="ja-JP" altLang="en-US" sz="1200" kern="100" dirty="0" smtClean="0">
                          <a:effectLst/>
                          <a:latin typeface="メイリオ" panose="020B0604030504040204" pitchFamily="50" charset="-128"/>
                          <a:ea typeface="メイリオ" panose="020B0604030504040204" pitchFamily="50" charset="-128"/>
                        </a:rPr>
                        <a:t>ふりがな</a:t>
                      </a:r>
                      <a:r>
                        <a:rPr lang="en-US" altLang="ja-JP" sz="1200" kern="100" dirty="0" smtClean="0">
                          <a:effectLst/>
                          <a:latin typeface="メイリオ" panose="020B0604030504040204" pitchFamily="50" charset="-128"/>
                          <a:ea typeface="メイリオ" panose="020B0604030504040204" pitchFamily="50"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同伴者お名前</a:t>
                      </a: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2"/>
                  </a:ext>
                </a:extLst>
              </a:tr>
              <a:tr h="624715">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メイリオ" panose="020B0604030504040204" pitchFamily="50" charset="-128"/>
                          <a:ea typeface="メイリオ" panose="020B0604030504040204" pitchFamily="50" charset="-128"/>
                        </a:rPr>
                        <a:t>(</a:t>
                      </a:r>
                      <a:r>
                        <a:rPr lang="ja-JP" altLang="en-US" sz="1200" kern="100" dirty="0" smtClean="0">
                          <a:effectLst/>
                          <a:latin typeface="メイリオ" panose="020B0604030504040204" pitchFamily="50" charset="-128"/>
                          <a:ea typeface="メイリオ" panose="020B0604030504040204" pitchFamily="50" charset="-128"/>
                        </a:rPr>
                        <a:t>ふりがな</a:t>
                      </a:r>
                      <a:r>
                        <a:rPr lang="en-US" altLang="ja-JP" sz="1200" kern="100" dirty="0" smtClean="0">
                          <a:effectLst/>
                          <a:latin typeface="メイリオ" panose="020B0604030504040204" pitchFamily="50" charset="-128"/>
                          <a:ea typeface="メイリオ" panose="020B0604030504040204" pitchFamily="50"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同伴者お名前</a:t>
                      </a: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3"/>
                  </a:ext>
                </a:extLst>
              </a:tr>
              <a:tr h="624715">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メイリオ" panose="020B0604030504040204" pitchFamily="50" charset="-128"/>
                          <a:ea typeface="メイリオ" panose="020B0604030504040204" pitchFamily="50" charset="-128"/>
                        </a:rPr>
                        <a:t>(</a:t>
                      </a:r>
                      <a:r>
                        <a:rPr lang="ja-JP" altLang="en-US" sz="1200" kern="100" dirty="0" smtClean="0">
                          <a:effectLst/>
                          <a:latin typeface="メイリオ" panose="020B0604030504040204" pitchFamily="50" charset="-128"/>
                          <a:ea typeface="メイリオ" panose="020B0604030504040204" pitchFamily="50" charset="-128"/>
                        </a:rPr>
                        <a:t>ふりがな</a:t>
                      </a:r>
                      <a:r>
                        <a:rPr lang="en-US" altLang="ja-JP" sz="1200" kern="100" dirty="0" smtClean="0">
                          <a:effectLst/>
                          <a:latin typeface="メイリオ" panose="020B0604030504040204" pitchFamily="50" charset="-128"/>
                          <a:ea typeface="メイリオ" panose="020B0604030504040204" pitchFamily="50" charset="-128"/>
                        </a:rPr>
                        <a:t>)</a:t>
                      </a:r>
                    </a:p>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同伴者お名前</a:t>
                      </a: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a:txBody>
                    <a:bodyPr/>
                    <a:lstStyle/>
                    <a:p>
                      <a:pPr algn="ctr">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100" dirty="0" smtClean="0">
                          <a:effectLst/>
                          <a:latin typeface="メイリオ" panose="020B0604030504040204" pitchFamily="50" charset="-128"/>
                          <a:ea typeface="メイリオ" panose="020B0604030504040204" pitchFamily="50" charset="-128"/>
                        </a:rPr>
                        <a:t>生年月日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a:txBody>
                    <a:bodyPr/>
                    <a:lstStyle/>
                    <a:p>
                      <a:pPr marL="0" marR="0" indent="0" algn="ctr" defTabSz="979808" rtl="0" eaLnBrk="1" fontAlgn="auto" latinLnBrk="0" hangingPunct="1">
                        <a:lnSpc>
                          <a:spcPct val="100000"/>
                        </a:lnSpc>
                        <a:spcBef>
                          <a:spcPts val="0"/>
                        </a:spcBef>
                        <a:spcAft>
                          <a:spcPts val="0"/>
                        </a:spcAft>
                        <a:buClrTx/>
                        <a:buSzTx/>
                        <a:buFontTx/>
                        <a:buNone/>
                        <a:tabLst/>
                        <a:defRPr/>
                      </a:pP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年　　月</a:t>
                      </a:r>
                      <a:r>
                        <a:rPr lang="ja-JP" altLang="en-US" sz="1300" kern="0" dirty="0" smtClean="0">
                          <a:effectLst/>
                          <a:latin typeface="メイリオ" panose="020B0604030504040204" pitchFamily="50" charset="-128"/>
                          <a:ea typeface="メイリオ" panose="020B0604030504040204" pitchFamily="50" charset="-128"/>
                        </a:rPr>
                        <a:t>　　</a:t>
                      </a:r>
                      <a:r>
                        <a:rPr lang="ja-JP" altLang="ja-JP" sz="1300" kern="0" dirty="0" smtClean="0">
                          <a:effectLst/>
                          <a:latin typeface="メイリオ" panose="020B0604030504040204" pitchFamily="50" charset="-128"/>
                          <a:ea typeface="メイリオ" panose="020B0604030504040204" pitchFamily="50" charset="-128"/>
                        </a:rPr>
                        <a:t>日</a:t>
                      </a: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10004"/>
                  </a:ext>
                </a:extLst>
              </a:tr>
              <a:tr h="663477">
                <a:tc>
                  <a:txBody>
                    <a:bodyPr/>
                    <a:lstStyle/>
                    <a:p>
                      <a:pPr algn="ctr">
                        <a:spcAft>
                          <a:spcPts val="0"/>
                        </a:spcAft>
                      </a:pPr>
                      <a:r>
                        <a:rPr lang="ja-JP" altLang="en-US" sz="1300" kern="0" dirty="0" smtClean="0">
                          <a:effectLst/>
                          <a:latin typeface="メイリオ" panose="020B0604030504040204" pitchFamily="50" charset="-128"/>
                          <a:ea typeface="メイリオ" panose="020B0604030504040204" pitchFamily="50" charset="-128"/>
                        </a:rPr>
                        <a:t>代表者</a:t>
                      </a:r>
                      <a:r>
                        <a:rPr lang="ja-JP" sz="1300" kern="0" dirty="0" smtClean="0">
                          <a:effectLst/>
                          <a:latin typeface="メイリオ" panose="020B0604030504040204" pitchFamily="50" charset="-128"/>
                          <a:ea typeface="メイリオ" panose="020B0604030504040204" pitchFamily="50" charset="-128"/>
                        </a:rPr>
                        <a:t>ご住所</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l">
                        <a:spcAft>
                          <a:spcPts val="0"/>
                        </a:spcAft>
                      </a:pPr>
                      <a:r>
                        <a:rPr lang="ja-JP" sz="1300" kern="0" dirty="0" smtClean="0">
                          <a:effectLst/>
                          <a:latin typeface="メイリオ" panose="020B0604030504040204" pitchFamily="50" charset="-128"/>
                          <a:ea typeface="メイリオ" panose="020B0604030504040204" pitchFamily="50" charset="-128"/>
                        </a:rPr>
                        <a:t>〒</a:t>
                      </a:r>
                      <a:endParaRPr lang="en-US" altLang="ja-JP" sz="1300" kern="0" dirty="0" smtClean="0">
                        <a:effectLst/>
                        <a:latin typeface="メイリオ" panose="020B0604030504040204" pitchFamily="50" charset="-128"/>
                        <a:ea typeface="メイリオ" panose="020B0604030504040204" pitchFamily="50" charset="-128"/>
                      </a:endParaRPr>
                    </a:p>
                    <a:p>
                      <a:pPr algn="l">
                        <a:spcAft>
                          <a:spcPts val="0"/>
                        </a:spcAft>
                      </a:pP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717677">
                <a:tc>
                  <a:txBody>
                    <a:bodyPr/>
                    <a:lstStyle/>
                    <a:p>
                      <a:pPr algn="ctr">
                        <a:spcAft>
                          <a:spcPts val="0"/>
                        </a:spcAft>
                      </a:pPr>
                      <a:r>
                        <a:rPr lang="ja-JP" altLang="en-US" sz="1200" kern="0" dirty="0" smtClean="0">
                          <a:effectLst/>
                          <a:latin typeface="メイリオ" panose="020B0604030504040204" pitchFamily="50" charset="-128"/>
                          <a:ea typeface="メイリオ" panose="020B0604030504040204" pitchFamily="50" charset="-128"/>
                        </a:rPr>
                        <a:t>代表者</a:t>
                      </a:r>
                      <a:r>
                        <a:rPr lang="ja-JP" sz="1200" kern="0" dirty="0" smtClean="0">
                          <a:effectLst/>
                          <a:latin typeface="メイリオ" panose="020B0604030504040204" pitchFamily="50" charset="-128"/>
                          <a:ea typeface="メイリオ" panose="020B0604030504040204" pitchFamily="50" charset="-128"/>
                        </a:rPr>
                        <a:t>電話番号</a:t>
                      </a:r>
                      <a:r>
                        <a:rPr lang="en-US" sz="1200" kern="0" dirty="0">
                          <a:effectLst/>
                          <a:latin typeface="メイリオ" panose="020B0604030504040204" pitchFamily="50" charset="-128"/>
                          <a:ea typeface="メイリオ" panose="020B0604030504040204" pitchFamily="50" charset="-128"/>
                        </a:rPr>
                        <a:t/>
                      </a:r>
                      <a:br>
                        <a:rPr lang="en-US" sz="1200" kern="0" dirty="0">
                          <a:effectLst/>
                          <a:latin typeface="メイリオ" panose="020B0604030504040204" pitchFamily="50" charset="-128"/>
                          <a:ea typeface="メイリオ" panose="020B0604030504040204" pitchFamily="50" charset="-128"/>
                        </a:rPr>
                      </a:br>
                      <a:r>
                        <a:rPr lang="en-US" altLang="ja-JP" sz="1100" kern="0" dirty="0" smtClean="0">
                          <a:effectLst/>
                          <a:latin typeface="メイリオ" panose="020B0604030504040204" pitchFamily="50" charset="-128"/>
                          <a:ea typeface="メイリオ" panose="020B0604030504040204" pitchFamily="50" charset="-128"/>
                        </a:rPr>
                        <a:t>※</a:t>
                      </a:r>
                      <a:r>
                        <a:rPr lang="ja-JP" altLang="en-US" sz="1100" kern="0" dirty="0" smtClean="0">
                          <a:effectLst/>
                          <a:latin typeface="メイリオ" panose="020B0604030504040204" pitchFamily="50" charset="-128"/>
                          <a:ea typeface="メイリオ" panose="020B0604030504040204" pitchFamily="50" charset="-128"/>
                        </a:rPr>
                        <a:t>中止の場合に連絡が取れる電話番号</a:t>
                      </a:r>
                      <a:endParaRPr lang="ja-JP" sz="11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l">
                        <a:spcAft>
                          <a:spcPts val="0"/>
                        </a:spcAft>
                      </a:pPr>
                      <a:r>
                        <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rPr>
                        <a:t>(</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a:rPr>
                        <a:t>携帯など電話番号）</a:t>
                      </a: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a:rPr>
                        <a:t>（　　　　　　　）　－　（　　　　　　　　）　－　（　　　　　　）</a:t>
                      </a: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ctr">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6247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smtClean="0">
                          <a:effectLst/>
                          <a:latin typeface="メイリオ" panose="020B0604030504040204" pitchFamily="50" charset="-128"/>
                          <a:ea typeface="メイリオ" panose="020B0604030504040204" pitchFamily="50" charset="-128"/>
                        </a:rPr>
                        <a:t>受付完了のご連絡先</a:t>
                      </a:r>
                      <a:endParaRPr lang="ja-JP" altLang="ja-JP" sz="11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algn="l">
                        <a:spcAft>
                          <a:spcPts val="0"/>
                        </a:spcAft>
                      </a:pPr>
                      <a:r>
                        <a:rPr lang="en-US"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rPr>
                        <a:t>(e-mail)</a:t>
                      </a:r>
                    </a:p>
                    <a:p>
                      <a:pPr algn="l">
                        <a:spcAft>
                          <a:spcPts val="0"/>
                        </a:spcAft>
                      </a:pP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pPr marL="0" marR="0" indent="0" algn="ctr" defTabSz="979808" rtl="0" eaLnBrk="1" fontAlgn="auto" latinLnBrk="0" hangingPunct="1">
                        <a:lnSpc>
                          <a:spcPct val="100000"/>
                        </a:lnSpc>
                        <a:spcBef>
                          <a:spcPts val="0"/>
                        </a:spcBef>
                        <a:spcAft>
                          <a:spcPts val="0"/>
                        </a:spcAft>
                        <a:buClrTx/>
                        <a:buSzTx/>
                        <a:buFontTx/>
                        <a:buNone/>
                        <a:tabLst/>
                        <a:defRPr/>
                      </a:pP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2">
                  <a:txBody>
                    <a:bodyPr/>
                    <a:lstStyle/>
                    <a:p>
                      <a:pPr marL="0" marR="0" indent="0" algn="l" defTabSz="979808" rtl="0" eaLnBrk="1" fontAlgn="auto" latinLnBrk="0" hangingPunct="1">
                        <a:lnSpc>
                          <a:spcPct val="100000"/>
                        </a:lnSpc>
                        <a:spcBef>
                          <a:spcPts val="0"/>
                        </a:spcBef>
                        <a:spcAft>
                          <a:spcPts val="0"/>
                        </a:spcAft>
                        <a:buClrTx/>
                        <a:buSzTx/>
                        <a:buFontTx/>
                        <a:buNone/>
                        <a:tabLst/>
                        <a:defRPr/>
                      </a:pPr>
                      <a:r>
                        <a:rPr lang="en-US"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rPr>
                        <a:t>(FAX)</a:t>
                      </a:r>
                    </a:p>
                    <a:p>
                      <a:pPr marL="0" marR="0" indent="0" algn="l" defTabSz="979808" rtl="0" eaLnBrk="1" fontAlgn="auto" latinLnBrk="0" hangingPunct="1">
                        <a:lnSpc>
                          <a:spcPct val="100000"/>
                        </a:lnSpc>
                        <a:spcBef>
                          <a:spcPts val="0"/>
                        </a:spcBef>
                        <a:spcAft>
                          <a:spcPts val="0"/>
                        </a:spcAft>
                        <a:buClrTx/>
                        <a:buSzTx/>
                        <a:buFontTx/>
                        <a:buNone/>
                        <a:tabLst/>
                        <a:defRPr/>
                      </a:pPr>
                      <a:endParaRPr lang="ja-JP"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pPr marL="0" marR="0" indent="0" algn="ctr" defTabSz="979808" rtl="0" eaLnBrk="1" fontAlgn="auto" latinLnBrk="0" hangingPunct="1">
                        <a:lnSpc>
                          <a:spcPct val="100000"/>
                        </a:lnSpc>
                        <a:spcBef>
                          <a:spcPts val="0"/>
                        </a:spcBef>
                        <a:spcAft>
                          <a:spcPts val="0"/>
                        </a:spcAft>
                        <a:buClrTx/>
                        <a:buSzTx/>
                        <a:buFontTx/>
                        <a:buNone/>
                        <a:tabLst/>
                        <a:defRPr/>
                      </a:pPr>
                      <a:endParaRPr lang="ja-JP"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extLst>
                  <a:ext uri="{0D108BD9-81ED-4DB2-BD59-A6C34878D82A}">
                    <a16:rowId xmlns:a16="http://schemas.microsoft.com/office/drawing/2014/main" val="2149710928"/>
                  </a:ext>
                </a:extLst>
              </a:tr>
              <a:tr h="587182">
                <a:tc>
                  <a:txBody>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交通手段</a:t>
                      </a:r>
                      <a:endParaRPr lang="ja-JP" sz="1200" kern="100" dirty="0">
                        <a:solidFill>
                          <a:schemeClr val="bg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電車　／　車　／　その他（　　　　　　　）</a:t>
                      </a:r>
                      <a:endParaRPr lang="en-US" altLang="ja-JP" sz="1200" kern="100" dirty="0" smtClean="0">
                        <a:effectLst/>
                        <a:latin typeface="メイリオ" panose="020B0604030504040204" pitchFamily="50" charset="-128"/>
                        <a:ea typeface="メイリオ" panose="020B0604030504040204" pitchFamily="50" charset="-128"/>
                      </a:endParaRPr>
                    </a:p>
                    <a:p>
                      <a:pPr algn="l">
                        <a:spcAft>
                          <a:spcPts val="0"/>
                        </a:spcAft>
                      </a:pPr>
                      <a:r>
                        <a:rPr lang="en-US" altLang="ja-JP" sz="1000" kern="100" dirty="0" smtClean="0">
                          <a:effectLst/>
                          <a:latin typeface="メイリオ" panose="020B0604030504040204" pitchFamily="50" charset="-128"/>
                          <a:ea typeface="メイリオ" panose="020B0604030504040204" pitchFamily="50" charset="-128"/>
                        </a:rPr>
                        <a:t>※</a:t>
                      </a:r>
                      <a:r>
                        <a:rPr lang="ja-JP" altLang="en-US" sz="1000" kern="100" dirty="0" smtClean="0">
                          <a:effectLst/>
                          <a:latin typeface="メイリオ" panose="020B0604030504040204" pitchFamily="50" charset="-128"/>
                          <a:ea typeface="メイリオ" panose="020B0604030504040204" pitchFamily="50" charset="-128"/>
                        </a:rPr>
                        <a:t>集合場所の</a:t>
                      </a:r>
                      <a:r>
                        <a:rPr lang="en-US" altLang="ja-JP" sz="1000" kern="100" dirty="0" smtClean="0">
                          <a:effectLst/>
                          <a:latin typeface="メイリオ" panose="020B0604030504040204" pitchFamily="50" charset="-128"/>
                          <a:ea typeface="メイリオ" panose="020B0604030504040204" pitchFamily="50" charset="-128"/>
                        </a:rPr>
                        <a:t>JR</a:t>
                      </a:r>
                      <a:r>
                        <a:rPr lang="ja-JP" altLang="en-US" sz="1000" kern="100" dirty="0" smtClean="0">
                          <a:effectLst/>
                          <a:latin typeface="メイリオ" panose="020B0604030504040204" pitchFamily="50" charset="-128"/>
                          <a:ea typeface="メイリオ" panose="020B0604030504040204" pitchFamily="50" charset="-128"/>
                        </a:rPr>
                        <a:t>湯浅駅周辺は、駐車場の数に限りがございますので、可能な限り</a:t>
                      </a:r>
                      <a:endParaRPr lang="en-US" altLang="ja-JP" sz="1000" kern="100" dirty="0" smtClean="0">
                        <a:effectLst/>
                        <a:latin typeface="メイリオ" panose="020B0604030504040204" pitchFamily="50" charset="-128"/>
                        <a:ea typeface="メイリオ" panose="020B0604030504040204" pitchFamily="50" charset="-128"/>
                      </a:endParaRPr>
                    </a:p>
                    <a:p>
                      <a:pPr algn="l">
                        <a:spcAft>
                          <a:spcPts val="0"/>
                        </a:spcAft>
                      </a:pPr>
                      <a:r>
                        <a:rPr lang="ja-JP" altLang="en-US" sz="1000" kern="100" dirty="0" smtClean="0">
                          <a:effectLst/>
                          <a:latin typeface="メイリオ" panose="020B0604030504040204" pitchFamily="50" charset="-128"/>
                          <a:ea typeface="メイリオ" panose="020B0604030504040204" pitchFamily="50" charset="-128"/>
                        </a:rPr>
                        <a:t>　公共交通機関でお越しください。</a:t>
                      </a:r>
                      <a:endParaRPr lang="en-US" altLang="ja-JP" sz="10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628854">
                <a:tc>
                  <a:txBody>
                    <a:bodyPr/>
                    <a:lstStyle/>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当イベントを</a:t>
                      </a:r>
                      <a:endParaRPr lang="en-US" altLang="ja-JP" sz="1200" kern="100" dirty="0" smtClean="0">
                        <a:effectLst/>
                        <a:latin typeface="メイリオ" panose="020B0604030504040204" pitchFamily="50" charset="-128"/>
                        <a:ea typeface="メイリオ" panose="020B0604030504040204" pitchFamily="50" charset="-128"/>
                      </a:endParaRPr>
                    </a:p>
                    <a:p>
                      <a:pPr algn="ctr">
                        <a:spcAft>
                          <a:spcPts val="0"/>
                        </a:spcAft>
                      </a:pPr>
                      <a:r>
                        <a:rPr lang="ja-JP" altLang="en-US" sz="1200" kern="100" dirty="0" smtClean="0">
                          <a:effectLst/>
                          <a:latin typeface="メイリオ" panose="020B0604030504040204" pitchFamily="50" charset="-128"/>
                          <a:ea typeface="メイリオ" panose="020B0604030504040204" pitchFamily="50" charset="-128"/>
                        </a:rPr>
                        <a:t>知ったきっかけ</a:t>
                      </a:r>
                      <a:endParaRPr lang="ja-JP" sz="1200" kern="100" dirty="0">
                        <a:solidFill>
                          <a:schemeClr val="bg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gridSpan="4">
                  <a:txBody>
                    <a:bodyPr/>
                    <a:lstStyle/>
                    <a:p>
                      <a:pPr algn="l">
                        <a:lnSpc>
                          <a:spcPct val="150000"/>
                        </a:lnSpc>
                        <a:spcAft>
                          <a:spcPts val="0"/>
                        </a:spcAft>
                      </a:pPr>
                      <a:r>
                        <a:rPr lang="ja-JP" altLang="en-US" sz="1050" kern="100" dirty="0" smtClean="0">
                          <a:solidFill>
                            <a:schemeClr val="tx1"/>
                          </a:solidFill>
                          <a:effectLst/>
                          <a:latin typeface="メイリオ" panose="020B0604030504040204" pitchFamily="50" charset="-128"/>
                          <a:ea typeface="メイリオ" panose="020B0604030504040204" pitchFamily="50" charset="-128"/>
                          <a:cs typeface="Times New Roman"/>
                        </a:rPr>
                        <a:t>例　〇〇駅でチラシを見た、〇〇のインスタグラムの投稿を見たなど</a:t>
                      </a:r>
                      <a:endParaRPr lang="en-US" altLang="ja-JP" sz="105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l">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p>
                      <a:pPr algn="ctr">
                        <a:spcAft>
                          <a:spcPts val="0"/>
                        </a:spcAft>
                      </a:pPr>
                      <a:endPar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a:endParaRPr>
                    </a:p>
                  </a:txBody>
                  <a:tcPr marL="64288" marR="64288"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10" name="テキスト ボックス 9"/>
          <p:cNvSpPr txBox="1"/>
          <p:nvPr/>
        </p:nvSpPr>
        <p:spPr>
          <a:xfrm>
            <a:off x="41010" y="511999"/>
            <a:ext cx="7439026" cy="251006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89944" tIns="44972" rIns="89944" bIns="44972" numCol="1" spcCol="0" rtlCol="0" fromWordArt="0" anchor="t" anchorCtr="0" forceAA="0" compatLnSpc="1">
            <a:prstTxWarp prst="textNoShape">
              <a:avLst/>
            </a:prstTxWarp>
            <a:noAutofit/>
          </a:bodyPr>
          <a:lstStyle/>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・昼食は各自でお済ませください。</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・長時間の歩行となります。動きやすい服装に運動靴でご参加ください。</a:t>
            </a:r>
            <a:endPar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・集合場所までの交通費・駐車場代は</a:t>
            </a: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参加者様ご自身の負担となります</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・ガイドや同行するスタッフの指示を必ず守ってください。</a:t>
            </a:r>
            <a:endPar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・万一、</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事故や怪我等</a:t>
            </a: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が発生した場合</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、当該主催者が加入する傷害</a:t>
            </a: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保険の範囲以外の</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責任は負いません</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200" kern="100" dirty="0" err="1"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ので</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ご了承ください。</a:t>
            </a: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・ウォーキングの様子を撮影した写真を報道機関やウェブサイト等に掲載する場合がございますので、</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あらかじめご了承ください。</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・中学生以下の方の参加は、保護者等の責任者の同伴が必要です。</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・参加費は当日、現金にて集金させていただきます。</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・小雨決行ですが、延期の場合は、イベント前日の正午頃に事務局より代表者様へ電話にてご連絡</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a:p>
            <a:pPr algn="just">
              <a:lnSpc>
                <a:spcPts val="1600"/>
              </a:lnSpc>
            </a:pPr>
            <a:r>
              <a:rPr lang="en-US" altLang="ja-JP" sz="1200" kern="100" dirty="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させていただきます。</a:t>
            </a:r>
            <a:endParaRPr lang="en-US" altLang="ja-JP" sz="1200" kern="100" dirty="0" smtClean="0">
              <a:ln w="9208"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p:txBody>
      </p:sp>
      <p:sp>
        <p:nvSpPr>
          <p:cNvPr id="11" name="テキスト ボックス 3"/>
          <p:cNvSpPr txBox="1"/>
          <p:nvPr/>
        </p:nvSpPr>
        <p:spPr>
          <a:xfrm>
            <a:off x="-60327" y="198161"/>
            <a:ext cx="7714457" cy="33499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944" tIns="44972" rIns="89944" bIns="44972" numCol="1" spcCol="0" rtlCol="0" fromWordArt="0" anchor="t" anchorCtr="0" forceAA="0" compatLnSpc="1">
            <a:noAutofit/>
          </a:bodyPr>
          <a:lstStyle/>
          <a:p>
            <a:pPr algn="ctr">
              <a:lnSpc>
                <a:spcPts val="2000"/>
              </a:lnSpc>
            </a:pP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注 意</a:t>
            </a:r>
            <a:r>
              <a:rPr lang="ja-JP"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事</a:t>
            </a:r>
            <a:r>
              <a:rPr lang="ja-JP"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 </a:t>
            </a:r>
            <a:r>
              <a:rPr lang="ja-JP" altLang="en-US" sz="1400" b="1" kern="100" dirty="0" smtClean="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rPr>
              <a:t>項</a:t>
            </a:r>
            <a:endParaRPr lang="zh-TW" altLang="en-US" sz="1400" b="1" kern="100" dirty="0">
              <a:ln w="12700" cap="flat" cmpd="sng" algn="ctr">
                <a:noFill/>
                <a:prstDash val="solid"/>
                <a:round/>
              </a:ln>
              <a:solidFill>
                <a:schemeClr val="tx1"/>
              </a:solidFill>
              <a:latin typeface="メイリオ" panose="020B0604030504040204" pitchFamily="50" charset="-128"/>
              <a:ea typeface="メイリオ" panose="020B0604030504040204" pitchFamily="50" charset="-128"/>
              <a:cs typeface="Times New Roman"/>
            </a:endParaRPr>
          </a:p>
        </p:txBody>
      </p:sp>
    </p:spTree>
    <p:extLst>
      <p:ext uri="{BB962C8B-B14F-4D97-AF65-F5344CB8AC3E}">
        <p14:creationId xmlns:p14="http://schemas.microsoft.com/office/powerpoint/2010/main" val="37185598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TotalTime>
  <Words>478</Words>
  <Application>Microsoft Office PowerPoint</Application>
  <PresentationFormat>ユーザー設定</PresentationFormat>
  <Paragraphs>53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Ｐ明朝</vt:lpstr>
      <vt:lpstr>メイリオ</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G0321</dc:creator>
  <cp:lastModifiedBy>106241</cp:lastModifiedBy>
  <cp:revision>96</cp:revision>
  <cp:lastPrinted>2022-10-06T08:44:28Z</cp:lastPrinted>
  <dcterms:created xsi:type="dcterms:W3CDTF">2011-04-13T05:25:09Z</dcterms:created>
  <dcterms:modified xsi:type="dcterms:W3CDTF">2022-10-11T00:20:55Z</dcterms:modified>
</cp:coreProperties>
</file>