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58" r:id="rId2"/>
    <p:sldId id="257" r:id="rId3"/>
  </p:sldIdLst>
  <p:sldSz cx="7524750" cy="10440988"/>
  <p:notesSz cx="6735763" cy="9866313"/>
  <p:defaultTextStyle>
    <a:defPPr>
      <a:defRPr lang="ja-JP"/>
    </a:defPPr>
    <a:lvl1pPr marL="0" algn="l" defTabSz="979808" rtl="0" eaLnBrk="1" latinLnBrk="0" hangingPunct="1">
      <a:defRPr kumimoji="1" sz="1900" kern="1200">
        <a:solidFill>
          <a:schemeClr val="tx1"/>
        </a:solidFill>
        <a:latin typeface="+mn-lt"/>
        <a:ea typeface="+mn-ea"/>
        <a:cs typeface="+mn-cs"/>
      </a:defRPr>
    </a:lvl1pPr>
    <a:lvl2pPr marL="489905" algn="l" defTabSz="979808" rtl="0" eaLnBrk="1" latinLnBrk="0" hangingPunct="1">
      <a:defRPr kumimoji="1" sz="1900" kern="1200">
        <a:solidFill>
          <a:schemeClr val="tx1"/>
        </a:solidFill>
        <a:latin typeface="+mn-lt"/>
        <a:ea typeface="+mn-ea"/>
        <a:cs typeface="+mn-cs"/>
      </a:defRPr>
    </a:lvl2pPr>
    <a:lvl3pPr marL="979808" algn="l" defTabSz="979808" rtl="0" eaLnBrk="1" latinLnBrk="0" hangingPunct="1">
      <a:defRPr kumimoji="1" sz="1900" kern="1200">
        <a:solidFill>
          <a:schemeClr val="tx1"/>
        </a:solidFill>
        <a:latin typeface="+mn-lt"/>
        <a:ea typeface="+mn-ea"/>
        <a:cs typeface="+mn-cs"/>
      </a:defRPr>
    </a:lvl3pPr>
    <a:lvl4pPr marL="1469713" algn="l" defTabSz="979808" rtl="0" eaLnBrk="1" latinLnBrk="0" hangingPunct="1">
      <a:defRPr kumimoji="1" sz="1900" kern="1200">
        <a:solidFill>
          <a:schemeClr val="tx1"/>
        </a:solidFill>
        <a:latin typeface="+mn-lt"/>
        <a:ea typeface="+mn-ea"/>
        <a:cs typeface="+mn-cs"/>
      </a:defRPr>
    </a:lvl4pPr>
    <a:lvl5pPr marL="1959617" algn="l" defTabSz="979808" rtl="0" eaLnBrk="1" latinLnBrk="0" hangingPunct="1">
      <a:defRPr kumimoji="1" sz="1900" kern="1200">
        <a:solidFill>
          <a:schemeClr val="tx1"/>
        </a:solidFill>
        <a:latin typeface="+mn-lt"/>
        <a:ea typeface="+mn-ea"/>
        <a:cs typeface="+mn-cs"/>
      </a:defRPr>
    </a:lvl5pPr>
    <a:lvl6pPr marL="2449522" algn="l" defTabSz="979808" rtl="0" eaLnBrk="1" latinLnBrk="0" hangingPunct="1">
      <a:defRPr kumimoji="1" sz="1900" kern="1200">
        <a:solidFill>
          <a:schemeClr val="tx1"/>
        </a:solidFill>
        <a:latin typeface="+mn-lt"/>
        <a:ea typeface="+mn-ea"/>
        <a:cs typeface="+mn-cs"/>
      </a:defRPr>
    </a:lvl6pPr>
    <a:lvl7pPr marL="2939425" algn="l" defTabSz="979808" rtl="0" eaLnBrk="1" latinLnBrk="0" hangingPunct="1">
      <a:defRPr kumimoji="1" sz="1900" kern="1200">
        <a:solidFill>
          <a:schemeClr val="tx1"/>
        </a:solidFill>
        <a:latin typeface="+mn-lt"/>
        <a:ea typeface="+mn-ea"/>
        <a:cs typeface="+mn-cs"/>
      </a:defRPr>
    </a:lvl7pPr>
    <a:lvl8pPr marL="3429330" algn="l" defTabSz="979808" rtl="0" eaLnBrk="1" latinLnBrk="0" hangingPunct="1">
      <a:defRPr kumimoji="1" sz="1900" kern="1200">
        <a:solidFill>
          <a:schemeClr val="tx1"/>
        </a:solidFill>
        <a:latin typeface="+mn-lt"/>
        <a:ea typeface="+mn-ea"/>
        <a:cs typeface="+mn-cs"/>
      </a:defRPr>
    </a:lvl8pPr>
    <a:lvl9pPr marL="3919233" algn="l" defTabSz="979808"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CC"/>
    <a:srgbClr val="FF9933"/>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722" y="-72"/>
      </p:cViewPr>
      <p:guideLst>
        <p:guide orient="horz" pos="3289"/>
        <p:guide pos="237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302" cy="493237"/>
          </a:xfrm>
          <a:prstGeom prst="rect">
            <a:avLst/>
          </a:prstGeom>
        </p:spPr>
        <p:txBody>
          <a:bodyPr vert="horz" lIns="90615" tIns="45309" rIns="90615" bIns="453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896" y="0"/>
            <a:ext cx="2919302" cy="493237"/>
          </a:xfrm>
          <a:prstGeom prst="rect">
            <a:avLst/>
          </a:prstGeom>
        </p:spPr>
        <p:txBody>
          <a:bodyPr vert="horz" lIns="90615" tIns="45309" rIns="90615" bIns="45309" rtlCol="0"/>
          <a:lstStyle>
            <a:lvl1pPr algn="r">
              <a:defRPr sz="1200"/>
            </a:lvl1pPr>
          </a:lstStyle>
          <a:p>
            <a:fld id="{E658FBA3-ED14-420E-B454-CEFA3B92EFB3}" type="datetimeFigureOut">
              <a:rPr kumimoji="1" lang="ja-JP" altLang="en-US" smtClean="0"/>
              <a:t>2018/9/3</a:t>
            </a:fld>
            <a:endParaRPr kumimoji="1" lang="ja-JP" altLang="en-US"/>
          </a:p>
        </p:txBody>
      </p:sp>
      <p:sp>
        <p:nvSpPr>
          <p:cNvPr id="4" name="フッター プレースホルダー 3"/>
          <p:cNvSpPr>
            <a:spLocks noGrp="1"/>
          </p:cNvSpPr>
          <p:nvPr>
            <p:ph type="ftr" sz="quarter" idx="2"/>
          </p:nvPr>
        </p:nvSpPr>
        <p:spPr>
          <a:xfrm>
            <a:off x="0" y="9371507"/>
            <a:ext cx="2919302" cy="493236"/>
          </a:xfrm>
          <a:prstGeom prst="rect">
            <a:avLst/>
          </a:prstGeom>
        </p:spPr>
        <p:txBody>
          <a:bodyPr vert="horz" lIns="90615" tIns="45309" rIns="90615" bIns="453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896" y="9371507"/>
            <a:ext cx="2919302" cy="493236"/>
          </a:xfrm>
          <a:prstGeom prst="rect">
            <a:avLst/>
          </a:prstGeom>
        </p:spPr>
        <p:txBody>
          <a:bodyPr vert="horz" lIns="90615" tIns="45309" rIns="90615" bIns="45309" rtlCol="0" anchor="b"/>
          <a:lstStyle>
            <a:lvl1pPr algn="r">
              <a:defRPr sz="1200"/>
            </a:lvl1pPr>
          </a:lstStyle>
          <a:p>
            <a:fld id="{DED167E4-6A1E-45AE-BF87-6D68E6D05DF1}" type="slidenum">
              <a:rPr kumimoji="1" lang="ja-JP" altLang="en-US" smtClean="0"/>
              <a:t>‹#›</a:t>
            </a:fld>
            <a:endParaRPr kumimoji="1" lang="ja-JP" altLang="en-US"/>
          </a:p>
        </p:txBody>
      </p:sp>
    </p:spTree>
    <p:extLst>
      <p:ext uri="{BB962C8B-B14F-4D97-AF65-F5344CB8AC3E}">
        <p14:creationId xmlns:p14="http://schemas.microsoft.com/office/powerpoint/2010/main" val="24505798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18831" cy="493316"/>
          </a:xfrm>
          <a:prstGeom prst="rect">
            <a:avLst/>
          </a:prstGeom>
        </p:spPr>
        <p:txBody>
          <a:bodyPr vert="horz" lIns="90615" tIns="45309" rIns="90615" bIns="453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0" y="0"/>
            <a:ext cx="2918831" cy="493316"/>
          </a:xfrm>
          <a:prstGeom prst="rect">
            <a:avLst/>
          </a:prstGeom>
        </p:spPr>
        <p:txBody>
          <a:bodyPr vert="horz" lIns="90615" tIns="45309" rIns="90615" bIns="45309" rtlCol="0"/>
          <a:lstStyle>
            <a:lvl1pPr algn="r">
              <a:defRPr sz="1200"/>
            </a:lvl1pPr>
          </a:lstStyle>
          <a:p>
            <a:fld id="{3641C258-842C-4D30-967D-2F16B42239FC}" type="datetimeFigureOut">
              <a:rPr kumimoji="1" lang="ja-JP" altLang="en-US" smtClean="0"/>
              <a:t>2018/9/3</a:t>
            </a:fld>
            <a:endParaRPr kumimoji="1" lang="ja-JP" altLang="en-US"/>
          </a:p>
        </p:txBody>
      </p:sp>
      <p:sp>
        <p:nvSpPr>
          <p:cNvPr id="4" name="スライド イメージ プレースホルダー 3"/>
          <p:cNvSpPr>
            <a:spLocks noGrp="1" noRot="1" noChangeAspect="1"/>
          </p:cNvSpPr>
          <p:nvPr>
            <p:ph type="sldImg" idx="2"/>
          </p:nvPr>
        </p:nvSpPr>
        <p:spPr>
          <a:xfrm>
            <a:off x="2036763" y="741363"/>
            <a:ext cx="2662237" cy="3697287"/>
          </a:xfrm>
          <a:prstGeom prst="rect">
            <a:avLst/>
          </a:prstGeom>
          <a:noFill/>
          <a:ln w="12700">
            <a:solidFill>
              <a:prstClr val="black"/>
            </a:solidFill>
          </a:ln>
        </p:spPr>
        <p:txBody>
          <a:bodyPr vert="horz" lIns="90615" tIns="45309" rIns="90615" bIns="45309" rtlCol="0" anchor="ctr"/>
          <a:lstStyle/>
          <a:p>
            <a:endParaRPr lang="ja-JP" altLang="en-US"/>
          </a:p>
        </p:txBody>
      </p:sp>
      <p:sp>
        <p:nvSpPr>
          <p:cNvPr id="5" name="ノート プレースホルダー 4"/>
          <p:cNvSpPr>
            <a:spLocks noGrp="1"/>
          </p:cNvSpPr>
          <p:nvPr>
            <p:ph type="body" sz="quarter" idx="3"/>
          </p:nvPr>
        </p:nvSpPr>
        <p:spPr>
          <a:xfrm>
            <a:off x="673577" y="4686505"/>
            <a:ext cx="5388610" cy="4439841"/>
          </a:xfrm>
          <a:prstGeom prst="rect">
            <a:avLst/>
          </a:prstGeom>
        </p:spPr>
        <p:txBody>
          <a:bodyPr vert="horz" lIns="90615" tIns="45309" rIns="90615" bIns="453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371285"/>
            <a:ext cx="2918831" cy="493316"/>
          </a:xfrm>
          <a:prstGeom prst="rect">
            <a:avLst/>
          </a:prstGeom>
        </p:spPr>
        <p:txBody>
          <a:bodyPr vert="horz" lIns="90615" tIns="45309" rIns="90615" bIns="453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0" y="9371285"/>
            <a:ext cx="2918831" cy="493316"/>
          </a:xfrm>
          <a:prstGeom prst="rect">
            <a:avLst/>
          </a:prstGeom>
        </p:spPr>
        <p:txBody>
          <a:bodyPr vert="horz" lIns="90615" tIns="45309" rIns="90615" bIns="45309" rtlCol="0" anchor="b"/>
          <a:lstStyle>
            <a:lvl1pPr algn="r">
              <a:defRPr sz="1200"/>
            </a:lvl1pPr>
          </a:lstStyle>
          <a:p>
            <a:fld id="{E1AE5B3D-4EDB-4023-BBD8-633DF3D45C6C}" type="slidenum">
              <a:rPr kumimoji="1" lang="ja-JP" altLang="en-US" smtClean="0"/>
              <a:t>‹#›</a:t>
            </a:fld>
            <a:endParaRPr kumimoji="1" lang="ja-JP" altLang="en-US"/>
          </a:p>
        </p:txBody>
      </p:sp>
    </p:spTree>
    <p:extLst>
      <p:ext uri="{BB962C8B-B14F-4D97-AF65-F5344CB8AC3E}">
        <p14:creationId xmlns:p14="http://schemas.microsoft.com/office/powerpoint/2010/main" val="211256960"/>
      </p:ext>
    </p:extLst>
  </p:cSld>
  <p:clrMap bg1="lt1" tx1="dk1" bg2="lt2" tx2="dk2" accent1="accent1" accent2="accent2" accent3="accent3" accent4="accent4" accent5="accent5" accent6="accent6" hlink="hlink" folHlink="folHlink"/>
  <p:hf sldNum="0" hdr="0" ftr="0" dt="0"/>
  <p:notesStyle>
    <a:lvl1pPr marL="0" algn="l" defTabSz="979808" rtl="0" eaLnBrk="1" latinLnBrk="0" hangingPunct="1">
      <a:defRPr kumimoji="1" sz="1300" kern="1200">
        <a:solidFill>
          <a:schemeClr val="tx1"/>
        </a:solidFill>
        <a:latin typeface="+mn-lt"/>
        <a:ea typeface="+mn-ea"/>
        <a:cs typeface="+mn-cs"/>
      </a:defRPr>
    </a:lvl1pPr>
    <a:lvl2pPr marL="489905" algn="l" defTabSz="979808" rtl="0" eaLnBrk="1" latinLnBrk="0" hangingPunct="1">
      <a:defRPr kumimoji="1" sz="1300" kern="1200">
        <a:solidFill>
          <a:schemeClr val="tx1"/>
        </a:solidFill>
        <a:latin typeface="+mn-lt"/>
        <a:ea typeface="+mn-ea"/>
        <a:cs typeface="+mn-cs"/>
      </a:defRPr>
    </a:lvl2pPr>
    <a:lvl3pPr marL="979808" algn="l" defTabSz="979808" rtl="0" eaLnBrk="1" latinLnBrk="0" hangingPunct="1">
      <a:defRPr kumimoji="1" sz="1300" kern="1200">
        <a:solidFill>
          <a:schemeClr val="tx1"/>
        </a:solidFill>
        <a:latin typeface="+mn-lt"/>
        <a:ea typeface="+mn-ea"/>
        <a:cs typeface="+mn-cs"/>
      </a:defRPr>
    </a:lvl3pPr>
    <a:lvl4pPr marL="1469713" algn="l" defTabSz="979808" rtl="0" eaLnBrk="1" latinLnBrk="0" hangingPunct="1">
      <a:defRPr kumimoji="1" sz="1300" kern="1200">
        <a:solidFill>
          <a:schemeClr val="tx1"/>
        </a:solidFill>
        <a:latin typeface="+mn-lt"/>
        <a:ea typeface="+mn-ea"/>
        <a:cs typeface="+mn-cs"/>
      </a:defRPr>
    </a:lvl4pPr>
    <a:lvl5pPr marL="1959617" algn="l" defTabSz="979808" rtl="0" eaLnBrk="1" latinLnBrk="0" hangingPunct="1">
      <a:defRPr kumimoji="1" sz="1300" kern="1200">
        <a:solidFill>
          <a:schemeClr val="tx1"/>
        </a:solidFill>
        <a:latin typeface="+mn-lt"/>
        <a:ea typeface="+mn-ea"/>
        <a:cs typeface="+mn-cs"/>
      </a:defRPr>
    </a:lvl5pPr>
    <a:lvl6pPr marL="2449522" algn="l" defTabSz="979808" rtl="0" eaLnBrk="1" latinLnBrk="0" hangingPunct="1">
      <a:defRPr kumimoji="1" sz="1300" kern="1200">
        <a:solidFill>
          <a:schemeClr val="tx1"/>
        </a:solidFill>
        <a:latin typeface="+mn-lt"/>
        <a:ea typeface="+mn-ea"/>
        <a:cs typeface="+mn-cs"/>
      </a:defRPr>
    </a:lvl6pPr>
    <a:lvl7pPr marL="2939425" algn="l" defTabSz="979808" rtl="0" eaLnBrk="1" latinLnBrk="0" hangingPunct="1">
      <a:defRPr kumimoji="1" sz="1300" kern="1200">
        <a:solidFill>
          <a:schemeClr val="tx1"/>
        </a:solidFill>
        <a:latin typeface="+mn-lt"/>
        <a:ea typeface="+mn-ea"/>
        <a:cs typeface="+mn-cs"/>
      </a:defRPr>
    </a:lvl7pPr>
    <a:lvl8pPr marL="3429330" algn="l" defTabSz="979808" rtl="0" eaLnBrk="1" latinLnBrk="0" hangingPunct="1">
      <a:defRPr kumimoji="1" sz="1300" kern="1200">
        <a:solidFill>
          <a:schemeClr val="tx1"/>
        </a:solidFill>
        <a:latin typeface="+mn-lt"/>
        <a:ea typeface="+mn-ea"/>
        <a:cs typeface="+mn-cs"/>
      </a:defRPr>
    </a:lvl8pPr>
    <a:lvl9pPr marL="3919233" algn="l" defTabSz="9798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81694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4357" y="3243477"/>
            <a:ext cx="6396038"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28714" y="5916560"/>
            <a:ext cx="5267325" cy="2668252"/>
          </a:xfrm>
        </p:spPr>
        <p:txBody>
          <a:bodyPr/>
          <a:lstStyle>
            <a:lvl1pPr marL="0" indent="0" algn="ctr">
              <a:buNone/>
              <a:defRPr>
                <a:solidFill>
                  <a:schemeClr val="tx1">
                    <a:tint val="75000"/>
                  </a:schemeClr>
                </a:solidFill>
              </a:defRPr>
            </a:lvl1pPr>
            <a:lvl2pPr marL="489905" indent="0" algn="ctr">
              <a:buNone/>
              <a:defRPr>
                <a:solidFill>
                  <a:schemeClr val="tx1">
                    <a:tint val="75000"/>
                  </a:schemeClr>
                </a:solidFill>
              </a:defRPr>
            </a:lvl2pPr>
            <a:lvl3pPr marL="979808" indent="0" algn="ctr">
              <a:buNone/>
              <a:defRPr>
                <a:solidFill>
                  <a:schemeClr val="tx1">
                    <a:tint val="75000"/>
                  </a:schemeClr>
                </a:solidFill>
              </a:defRPr>
            </a:lvl3pPr>
            <a:lvl4pPr marL="1469713" indent="0" algn="ctr">
              <a:buNone/>
              <a:defRPr>
                <a:solidFill>
                  <a:schemeClr val="tx1">
                    <a:tint val="75000"/>
                  </a:schemeClr>
                </a:solidFill>
              </a:defRPr>
            </a:lvl4pPr>
            <a:lvl5pPr marL="1959617" indent="0" algn="ctr">
              <a:buNone/>
              <a:defRPr>
                <a:solidFill>
                  <a:schemeClr val="tx1">
                    <a:tint val="75000"/>
                  </a:schemeClr>
                </a:solidFill>
              </a:defRPr>
            </a:lvl5pPr>
            <a:lvl6pPr marL="2449522" indent="0" algn="ctr">
              <a:buNone/>
              <a:defRPr>
                <a:solidFill>
                  <a:schemeClr val="tx1">
                    <a:tint val="75000"/>
                  </a:schemeClr>
                </a:solidFill>
              </a:defRPr>
            </a:lvl6pPr>
            <a:lvl7pPr marL="2939425" indent="0" algn="ctr">
              <a:buNone/>
              <a:defRPr>
                <a:solidFill>
                  <a:schemeClr val="tx1">
                    <a:tint val="75000"/>
                  </a:schemeClr>
                </a:solidFill>
              </a:defRPr>
            </a:lvl7pPr>
            <a:lvl8pPr marL="3429330" indent="0" algn="ctr">
              <a:buNone/>
              <a:defRPr>
                <a:solidFill>
                  <a:schemeClr val="tx1">
                    <a:tint val="75000"/>
                  </a:schemeClr>
                </a:solidFill>
              </a:defRPr>
            </a:lvl8pPr>
            <a:lvl9pPr marL="391923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117E218-258B-4203-BDF4-1AA4071EC945}" type="datetime1">
              <a:rPr kumimoji="1" lang="ja-JP" altLang="en-US" smtClean="0"/>
              <a:t>2018/9/3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393821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17BCB3-7DCA-4EE5-829B-76CEC9B3AD9D}" type="datetime1">
              <a:rPr kumimoji="1" lang="ja-JP" altLang="en-US" smtClean="0"/>
              <a:t>2018/9/3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36043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091582" y="558305"/>
            <a:ext cx="1269802" cy="118766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2181" y="558305"/>
            <a:ext cx="3683993" cy="118766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C34409-A5F4-4233-B061-E5D0880E1D2F}" type="datetime1">
              <a:rPr kumimoji="1" lang="ja-JP" altLang="en-US" smtClean="0"/>
              <a:t>2018/9/3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32296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AB27C5-3DA8-4D57-B6AD-801C7321B581}" type="datetime1">
              <a:rPr kumimoji="1" lang="ja-JP" altLang="en-US" smtClean="0"/>
              <a:t>2018/9/3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2690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4404" y="6709302"/>
            <a:ext cx="6396038" cy="2073697"/>
          </a:xfrm>
        </p:spPr>
        <p:txBody>
          <a:bodyPr anchor="t"/>
          <a:lstStyle>
            <a:lvl1pPr algn="l">
              <a:defRPr sz="4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4404" y="4425339"/>
            <a:ext cx="6396038" cy="2283965"/>
          </a:xfrm>
        </p:spPr>
        <p:txBody>
          <a:bodyPr anchor="b"/>
          <a:lstStyle>
            <a:lvl1pPr marL="0" indent="0">
              <a:buNone/>
              <a:defRPr sz="2100">
                <a:solidFill>
                  <a:schemeClr val="tx1">
                    <a:tint val="75000"/>
                  </a:schemeClr>
                </a:solidFill>
              </a:defRPr>
            </a:lvl1pPr>
            <a:lvl2pPr marL="489905" indent="0">
              <a:buNone/>
              <a:defRPr sz="1900">
                <a:solidFill>
                  <a:schemeClr val="tx1">
                    <a:tint val="75000"/>
                  </a:schemeClr>
                </a:solidFill>
              </a:defRPr>
            </a:lvl2pPr>
            <a:lvl3pPr marL="979808" indent="0">
              <a:buNone/>
              <a:defRPr sz="1700">
                <a:solidFill>
                  <a:schemeClr val="tx1">
                    <a:tint val="75000"/>
                  </a:schemeClr>
                </a:solidFill>
              </a:defRPr>
            </a:lvl3pPr>
            <a:lvl4pPr marL="1469713" indent="0">
              <a:buNone/>
              <a:defRPr sz="1500">
                <a:solidFill>
                  <a:schemeClr val="tx1">
                    <a:tint val="75000"/>
                  </a:schemeClr>
                </a:solidFill>
              </a:defRPr>
            </a:lvl4pPr>
            <a:lvl5pPr marL="1959617" indent="0">
              <a:buNone/>
              <a:defRPr sz="1500">
                <a:solidFill>
                  <a:schemeClr val="tx1">
                    <a:tint val="75000"/>
                  </a:schemeClr>
                </a:solidFill>
              </a:defRPr>
            </a:lvl5pPr>
            <a:lvl6pPr marL="2449522" indent="0">
              <a:buNone/>
              <a:defRPr sz="1500">
                <a:solidFill>
                  <a:schemeClr val="tx1">
                    <a:tint val="75000"/>
                  </a:schemeClr>
                </a:solidFill>
              </a:defRPr>
            </a:lvl6pPr>
            <a:lvl7pPr marL="2939425" indent="0">
              <a:buNone/>
              <a:defRPr sz="1500">
                <a:solidFill>
                  <a:schemeClr val="tx1">
                    <a:tint val="75000"/>
                  </a:schemeClr>
                </a:solidFill>
              </a:defRPr>
            </a:lvl7pPr>
            <a:lvl8pPr marL="3429330" indent="0">
              <a:buNone/>
              <a:defRPr sz="1500">
                <a:solidFill>
                  <a:schemeClr val="tx1">
                    <a:tint val="75000"/>
                  </a:schemeClr>
                </a:solidFill>
              </a:defRPr>
            </a:lvl8pPr>
            <a:lvl9pPr marL="391923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EF9986-64E2-4E6A-A85F-1D84D7CE416E}" type="datetime1">
              <a:rPr kumimoji="1" lang="ja-JP" altLang="en-US" smtClean="0"/>
              <a:t>2018/9/3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518296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2181" y="3248308"/>
            <a:ext cx="2476897" cy="9186620"/>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84489" y="3248308"/>
            <a:ext cx="2476897" cy="9186620"/>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F971B3-EDE2-46C7-BE6D-13ACCA9B99DA}" type="datetime1">
              <a:rPr kumimoji="1" lang="ja-JP" altLang="en-US" smtClean="0"/>
              <a:t>2018/9/3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276024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6238" y="418125"/>
            <a:ext cx="6772275" cy="1740165"/>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6238" y="2337139"/>
            <a:ext cx="3324738" cy="974008"/>
          </a:xfrm>
        </p:spPr>
        <p:txBody>
          <a:bodyPr anchor="b"/>
          <a:lstStyle>
            <a:lvl1pPr marL="0" indent="0">
              <a:buNone/>
              <a:defRPr sz="2600" b="1"/>
            </a:lvl1pPr>
            <a:lvl2pPr marL="489905" indent="0">
              <a:buNone/>
              <a:defRPr sz="2100" b="1"/>
            </a:lvl2pPr>
            <a:lvl3pPr marL="979808" indent="0">
              <a:buNone/>
              <a:defRPr sz="1900" b="1"/>
            </a:lvl3pPr>
            <a:lvl4pPr marL="1469713" indent="0">
              <a:buNone/>
              <a:defRPr sz="1700" b="1"/>
            </a:lvl4pPr>
            <a:lvl5pPr marL="1959617" indent="0">
              <a:buNone/>
              <a:defRPr sz="1700" b="1"/>
            </a:lvl5pPr>
            <a:lvl6pPr marL="2449522" indent="0">
              <a:buNone/>
              <a:defRPr sz="1700" b="1"/>
            </a:lvl6pPr>
            <a:lvl7pPr marL="2939425" indent="0">
              <a:buNone/>
              <a:defRPr sz="1700" b="1"/>
            </a:lvl7pPr>
            <a:lvl8pPr marL="3429330" indent="0">
              <a:buNone/>
              <a:defRPr sz="1700" b="1"/>
            </a:lvl8pPr>
            <a:lvl9pPr marL="3919233"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6238" y="3311148"/>
            <a:ext cx="3324738" cy="601565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22470" y="2337139"/>
            <a:ext cx="3326044" cy="974008"/>
          </a:xfrm>
        </p:spPr>
        <p:txBody>
          <a:bodyPr anchor="b"/>
          <a:lstStyle>
            <a:lvl1pPr marL="0" indent="0">
              <a:buNone/>
              <a:defRPr sz="2600" b="1"/>
            </a:lvl1pPr>
            <a:lvl2pPr marL="489905" indent="0">
              <a:buNone/>
              <a:defRPr sz="2100" b="1"/>
            </a:lvl2pPr>
            <a:lvl3pPr marL="979808" indent="0">
              <a:buNone/>
              <a:defRPr sz="1900" b="1"/>
            </a:lvl3pPr>
            <a:lvl4pPr marL="1469713" indent="0">
              <a:buNone/>
              <a:defRPr sz="1700" b="1"/>
            </a:lvl4pPr>
            <a:lvl5pPr marL="1959617" indent="0">
              <a:buNone/>
              <a:defRPr sz="1700" b="1"/>
            </a:lvl5pPr>
            <a:lvl6pPr marL="2449522" indent="0">
              <a:buNone/>
              <a:defRPr sz="1700" b="1"/>
            </a:lvl6pPr>
            <a:lvl7pPr marL="2939425" indent="0">
              <a:buNone/>
              <a:defRPr sz="1700" b="1"/>
            </a:lvl7pPr>
            <a:lvl8pPr marL="3429330" indent="0">
              <a:buNone/>
              <a:defRPr sz="1700" b="1"/>
            </a:lvl8pPr>
            <a:lvl9pPr marL="3919233"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22470" y="3311148"/>
            <a:ext cx="3326044" cy="601565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DD43079-3F32-488E-9C59-8716D204768E}" type="datetime1">
              <a:rPr kumimoji="1" lang="ja-JP" altLang="en-US" smtClean="0"/>
              <a:t>2018/9/3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3464048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184F73D-0D36-4CF4-89B1-36C1DD6F1C6F}" type="datetime1">
              <a:rPr kumimoji="1" lang="ja-JP" altLang="en-US" smtClean="0"/>
              <a:t>2018/9/3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13507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08571B9-DD4E-44C4-8CF9-D7788E4EE427}" type="datetime1">
              <a:rPr kumimoji="1" lang="ja-JP" altLang="en-US" smtClean="0"/>
              <a:t>2018/9/3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396463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6240" y="415708"/>
            <a:ext cx="2475591" cy="176916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41969" y="415707"/>
            <a:ext cx="4206545" cy="8911094"/>
          </a:xfrm>
        </p:spPr>
        <p:txBody>
          <a:bodyPr/>
          <a:lstStyle>
            <a:lvl1pPr>
              <a:defRPr sz="34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6240" y="2184875"/>
            <a:ext cx="2475591" cy="7141927"/>
          </a:xfrm>
        </p:spPr>
        <p:txBody>
          <a:bodyPr/>
          <a:lstStyle>
            <a:lvl1pPr marL="0" indent="0">
              <a:buNone/>
              <a:defRPr sz="1500"/>
            </a:lvl1pPr>
            <a:lvl2pPr marL="489905" indent="0">
              <a:buNone/>
              <a:defRPr sz="1300"/>
            </a:lvl2pPr>
            <a:lvl3pPr marL="979808" indent="0">
              <a:buNone/>
              <a:defRPr sz="1100"/>
            </a:lvl3pPr>
            <a:lvl4pPr marL="1469713" indent="0">
              <a:buNone/>
              <a:defRPr sz="1000"/>
            </a:lvl4pPr>
            <a:lvl5pPr marL="1959617" indent="0">
              <a:buNone/>
              <a:defRPr sz="1000"/>
            </a:lvl5pPr>
            <a:lvl6pPr marL="2449522" indent="0">
              <a:buNone/>
              <a:defRPr sz="1000"/>
            </a:lvl6pPr>
            <a:lvl7pPr marL="2939425" indent="0">
              <a:buNone/>
              <a:defRPr sz="1000"/>
            </a:lvl7pPr>
            <a:lvl8pPr marL="3429330" indent="0">
              <a:buNone/>
              <a:defRPr sz="1000"/>
            </a:lvl8pPr>
            <a:lvl9pPr marL="391923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6544361-2D4A-433A-8524-548163998D0C}" type="datetime1">
              <a:rPr kumimoji="1" lang="ja-JP" altLang="en-US" smtClean="0"/>
              <a:t>2018/9/3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2561500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74904" y="7308694"/>
            <a:ext cx="4514850" cy="862833"/>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74904" y="932921"/>
            <a:ext cx="4514850" cy="6264593"/>
          </a:xfrm>
        </p:spPr>
        <p:txBody>
          <a:bodyPr/>
          <a:lstStyle>
            <a:lvl1pPr marL="0" indent="0">
              <a:buNone/>
              <a:defRPr sz="3400"/>
            </a:lvl1pPr>
            <a:lvl2pPr marL="489905" indent="0">
              <a:buNone/>
              <a:defRPr sz="3000"/>
            </a:lvl2pPr>
            <a:lvl3pPr marL="979808" indent="0">
              <a:buNone/>
              <a:defRPr sz="2600"/>
            </a:lvl3pPr>
            <a:lvl4pPr marL="1469713" indent="0">
              <a:buNone/>
              <a:defRPr sz="2100"/>
            </a:lvl4pPr>
            <a:lvl5pPr marL="1959617" indent="0">
              <a:buNone/>
              <a:defRPr sz="2100"/>
            </a:lvl5pPr>
            <a:lvl6pPr marL="2449522" indent="0">
              <a:buNone/>
              <a:defRPr sz="2100"/>
            </a:lvl6pPr>
            <a:lvl7pPr marL="2939425" indent="0">
              <a:buNone/>
              <a:defRPr sz="2100"/>
            </a:lvl7pPr>
            <a:lvl8pPr marL="3429330" indent="0">
              <a:buNone/>
              <a:defRPr sz="2100"/>
            </a:lvl8pPr>
            <a:lvl9pPr marL="3919233" indent="0">
              <a:buNone/>
              <a:defRPr sz="2100"/>
            </a:lvl9pPr>
          </a:lstStyle>
          <a:p>
            <a:endParaRPr kumimoji="1" lang="ja-JP" altLang="en-US"/>
          </a:p>
        </p:txBody>
      </p:sp>
      <p:sp>
        <p:nvSpPr>
          <p:cNvPr id="4" name="テキスト プレースホルダー 3"/>
          <p:cNvSpPr>
            <a:spLocks noGrp="1"/>
          </p:cNvSpPr>
          <p:nvPr>
            <p:ph type="body" sz="half" idx="2"/>
          </p:nvPr>
        </p:nvSpPr>
        <p:spPr>
          <a:xfrm>
            <a:off x="1474904" y="8171526"/>
            <a:ext cx="4514850" cy="1225365"/>
          </a:xfrm>
        </p:spPr>
        <p:txBody>
          <a:bodyPr/>
          <a:lstStyle>
            <a:lvl1pPr marL="0" indent="0">
              <a:buNone/>
              <a:defRPr sz="1500"/>
            </a:lvl1pPr>
            <a:lvl2pPr marL="489905" indent="0">
              <a:buNone/>
              <a:defRPr sz="1300"/>
            </a:lvl2pPr>
            <a:lvl3pPr marL="979808" indent="0">
              <a:buNone/>
              <a:defRPr sz="1100"/>
            </a:lvl3pPr>
            <a:lvl4pPr marL="1469713" indent="0">
              <a:buNone/>
              <a:defRPr sz="1000"/>
            </a:lvl4pPr>
            <a:lvl5pPr marL="1959617" indent="0">
              <a:buNone/>
              <a:defRPr sz="1000"/>
            </a:lvl5pPr>
            <a:lvl6pPr marL="2449522" indent="0">
              <a:buNone/>
              <a:defRPr sz="1000"/>
            </a:lvl6pPr>
            <a:lvl7pPr marL="2939425" indent="0">
              <a:buNone/>
              <a:defRPr sz="1000"/>
            </a:lvl7pPr>
            <a:lvl8pPr marL="3429330" indent="0">
              <a:buNone/>
              <a:defRPr sz="1000"/>
            </a:lvl8pPr>
            <a:lvl9pPr marL="391923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70E879-EE9B-4BFC-B182-2018492B590E}" type="datetime1">
              <a:rPr kumimoji="1" lang="ja-JP" altLang="en-US" smtClean="0"/>
              <a:t>2018/9/3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2388037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6238" y="418125"/>
            <a:ext cx="6772275" cy="1740165"/>
          </a:xfrm>
          <a:prstGeom prst="rect">
            <a:avLst/>
          </a:prstGeom>
        </p:spPr>
        <p:txBody>
          <a:bodyPr vert="horz" lIns="97981" tIns="48991" rIns="97981" bIns="4899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6238" y="2436234"/>
            <a:ext cx="6772275" cy="6890569"/>
          </a:xfrm>
          <a:prstGeom prst="rect">
            <a:avLst/>
          </a:prstGeom>
        </p:spPr>
        <p:txBody>
          <a:bodyPr vert="horz" lIns="97981" tIns="48991" rIns="97981" bIns="4899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6239" y="9677252"/>
            <a:ext cx="1755775" cy="555885"/>
          </a:xfrm>
          <a:prstGeom prst="rect">
            <a:avLst/>
          </a:prstGeom>
        </p:spPr>
        <p:txBody>
          <a:bodyPr vert="horz" lIns="97981" tIns="48991" rIns="97981" bIns="48991" rtlCol="0" anchor="ctr"/>
          <a:lstStyle>
            <a:lvl1pPr algn="l">
              <a:defRPr sz="1300">
                <a:solidFill>
                  <a:schemeClr val="tx1">
                    <a:tint val="75000"/>
                  </a:schemeClr>
                </a:solidFill>
              </a:defRPr>
            </a:lvl1pPr>
          </a:lstStyle>
          <a:p>
            <a:fld id="{B6C0EE99-2D42-4B11-8BD8-7CDE12E2F7AD}" type="datetime1">
              <a:rPr kumimoji="1" lang="ja-JP" altLang="en-US" smtClean="0"/>
              <a:t>2018/9/3</a:t>
            </a:fld>
            <a:endParaRPr kumimoji="1" lang="ja-JP" altLang="en-US"/>
          </a:p>
        </p:txBody>
      </p:sp>
      <p:sp>
        <p:nvSpPr>
          <p:cNvPr id="5" name="フッター プレースホルダー 4"/>
          <p:cNvSpPr>
            <a:spLocks noGrp="1"/>
          </p:cNvSpPr>
          <p:nvPr>
            <p:ph type="ftr" sz="quarter" idx="3"/>
          </p:nvPr>
        </p:nvSpPr>
        <p:spPr>
          <a:xfrm>
            <a:off x="2570957" y="9677252"/>
            <a:ext cx="2382838" cy="555885"/>
          </a:xfrm>
          <a:prstGeom prst="rect">
            <a:avLst/>
          </a:prstGeom>
        </p:spPr>
        <p:txBody>
          <a:bodyPr vert="horz" lIns="97981" tIns="48991" rIns="97981" bIns="489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92738" y="9677252"/>
            <a:ext cx="1755775" cy="555885"/>
          </a:xfrm>
          <a:prstGeom prst="rect">
            <a:avLst/>
          </a:prstGeom>
        </p:spPr>
        <p:txBody>
          <a:bodyPr vert="horz" lIns="97981" tIns="48991" rIns="97981" bIns="48991" rtlCol="0" anchor="ctr"/>
          <a:lstStyle>
            <a:lvl1pPr algn="r">
              <a:defRPr sz="1300">
                <a:solidFill>
                  <a:schemeClr val="tx1">
                    <a:tint val="75000"/>
                  </a:schemeClr>
                </a:solidFill>
              </a:defRPr>
            </a:lvl1pPr>
          </a:lstStyle>
          <a:p>
            <a:fld id="{3E554DFE-36D7-4127-B3F9-C9614A20FD66}" type="slidenum">
              <a:rPr kumimoji="1" lang="ja-JP" altLang="en-US" smtClean="0"/>
              <a:t>‹#›</a:t>
            </a:fld>
            <a:endParaRPr kumimoji="1" lang="ja-JP" altLang="en-US"/>
          </a:p>
        </p:txBody>
      </p:sp>
    </p:spTree>
    <p:extLst>
      <p:ext uri="{BB962C8B-B14F-4D97-AF65-F5344CB8AC3E}">
        <p14:creationId xmlns:p14="http://schemas.microsoft.com/office/powerpoint/2010/main" val="156750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79808" rtl="0" eaLnBrk="1" latinLnBrk="0" hangingPunct="1">
        <a:spcBef>
          <a:spcPct val="0"/>
        </a:spcBef>
        <a:buNone/>
        <a:defRPr kumimoji="1" sz="4700" kern="1200">
          <a:solidFill>
            <a:schemeClr val="tx1"/>
          </a:solidFill>
          <a:latin typeface="+mj-lt"/>
          <a:ea typeface="+mj-ea"/>
          <a:cs typeface="+mj-cs"/>
        </a:defRPr>
      </a:lvl1pPr>
    </p:titleStyle>
    <p:bodyStyle>
      <a:lvl1pPr marL="367428" indent="-367428" algn="l" defTabSz="97980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96094" indent="-306190" algn="l" defTabSz="979808"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24760" indent="-244952" algn="l" defTabSz="979808"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14664"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204569"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94473"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84377"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74281"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164185" indent="-244952" algn="l" defTabSz="97980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79808" rtl="0" eaLnBrk="1" latinLnBrk="0" hangingPunct="1">
        <a:defRPr kumimoji="1" sz="1900" kern="1200">
          <a:solidFill>
            <a:schemeClr val="tx1"/>
          </a:solidFill>
          <a:latin typeface="+mn-lt"/>
          <a:ea typeface="+mn-ea"/>
          <a:cs typeface="+mn-cs"/>
        </a:defRPr>
      </a:lvl1pPr>
      <a:lvl2pPr marL="489905" algn="l" defTabSz="979808" rtl="0" eaLnBrk="1" latinLnBrk="0" hangingPunct="1">
        <a:defRPr kumimoji="1" sz="1900" kern="1200">
          <a:solidFill>
            <a:schemeClr val="tx1"/>
          </a:solidFill>
          <a:latin typeface="+mn-lt"/>
          <a:ea typeface="+mn-ea"/>
          <a:cs typeface="+mn-cs"/>
        </a:defRPr>
      </a:lvl2pPr>
      <a:lvl3pPr marL="979808" algn="l" defTabSz="979808" rtl="0" eaLnBrk="1" latinLnBrk="0" hangingPunct="1">
        <a:defRPr kumimoji="1" sz="1900" kern="1200">
          <a:solidFill>
            <a:schemeClr val="tx1"/>
          </a:solidFill>
          <a:latin typeface="+mn-lt"/>
          <a:ea typeface="+mn-ea"/>
          <a:cs typeface="+mn-cs"/>
        </a:defRPr>
      </a:lvl3pPr>
      <a:lvl4pPr marL="1469713" algn="l" defTabSz="979808" rtl="0" eaLnBrk="1" latinLnBrk="0" hangingPunct="1">
        <a:defRPr kumimoji="1" sz="1900" kern="1200">
          <a:solidFill>
            <a:schemeClr val="tx1"/>
          </a:solidFill>
          <a:latin typeface="+mn-lt"/>
          <a:ea typeface="+mn-ea"/>
          <a:cs typeface="+mn-cs"/>
        </a:defRPr>
      </a:lvl4pPr>
      <a:lvl5pPr marL="1959617" algn="l" defTabSz="979808" rtl="0" eaLnBrk="1" latinLnBrk="0" hangingPunct="1">
        <a:defRPr kumimoji="1" sz="1900" kern="1200">
          <a:solidFill>
            <a:schemeClr val="tx1"/>
          </a:solidFill>
          <a:latin typeface="+mn-lt"/>
          <a:ea typeface="+mn-ea"/>
          <a:cs typeface="+mn-cs"/>
        </a:defRPr>
      </a:lvl5pPr>
      <a:lvl6pPr marL="2449522" algn="l" defTabSz="979808" rtl="0" eaLnBrk="1" latinLnBrk="0" hangingPunct="1">
        <a:defRPr kumimoji="1" sz="1900" kern="1200">
          <a:solidFill>
            <a:schemeClr val="tx1"/>
          </a:solidFill>
          <a:latin typeface="+mn-lt"/>
          <a:ea typeface="+mn-ea"/>
          <a:cs typeface="+mn-cs"/>
        </a:defRPr>
      </a:lvl6pPr>
      <a:lvl7pPr marL="2939425" algn="l" defTabSz="979808" rtl="0" eaLnBrk="1" latinLnBrk="0" hangingPunct="1">
        <a:defRPr kumimoji="1" sz="1900" kern="1200">
          <a:solidFill>
            <a:schemeClr val="tx1"/>
          </a:solidFill>
          <a:latin typeface="+mn-lt"/>
          <a:ea typeface="+mn-ea"/>
          <a:cs typeface="+mn-cs"/>
        </a:defRPr>
      </a:lvl7pPr>
      <a:lvl8pPr marL="3429330" algn="l" defTabSz="979808" rtl="0" eaLnBrk="1" latinLnBrk="0" hangingPunct="1">
        <a:defRPr kumimoji="1" sz="1900" kern="1200">
          <a:solidFill>
            <a:schemeClr val="tx1"/>
          </a:solidFill>
          <a:latin typeface="+mn-lt"/>
          <a:ea typeface="+mn-ea"/>
          <a:cs typeface="+mn-cs"/>
        </a:defRPr>
      </a:lvl8pPr>
      <a:lvl9pPr marL="3919233" algn="l" defTabSz="97980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S3-FILE01D\user$\134511\デスクトップ\コスモスパーク（町より）（高画質保存）.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2" t="17471" r="-242" b="635"/>
          <a:stretch/>
        </p:blipFill>
        <p:spPr bwMode="auto">
          <a:xfrm>
            <a:off x="0" y="0"/>
            <a:ext cx="7564769" cy="4104000"/>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a:xfrm>
            <a:off x="-5953" y="10008974"/>
            <a:ext cx="7537063" cy="32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7981" tIns="48991" rIns="97981" bIns="48991" rtlCol="0" anchor="ctr"/>
          <a:lstStyle/>
          <a:p>
            <a:pPr algn="ctr"/>
            <a:endParaRPr kumimoji="1" lang="ja-JP" altLang="en-US"/>
          </a:p>
        </p:txBody>
      </p:sp>
      <p:pic>
        <p:nvPicPr>
          <p:cNvPr id="1026" name="Picture 2" descr="Y:\☆★企画産業振興グループ\05谷\00ありだ広域観光関係\H30\インスタグラム\02 投稿\25 フォトウォーク\IMG_0163広八幡.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86511" y="4079606"/>
            <a:ext cx="2544000" cy="190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S3-FILE01D\user$\134511\デスクトップ\P1050994.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7498"/>
          <a:stretch/>
        </p:blipFill>
        <p:spPr bwMode="auto">
          <a:xfrm>
            <a:off x="2380333" y="4079606"/>
            <a:ext cx="2750194" cy="190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TS3-FILE01D\user$\134511\デスクトップ\s-IMG_6872.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9368" b="7498"/>
          <a:stretch/>
        </p:blipFill>
        <p:spPr bwMode="auto">
          <a:xfrm>
            <a:off x="-13219" y="4079606"/>
            <a:ext cx="2511188" cy="19080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119301" y="107997"/>
            <a:ext cx="7265129" cy="553998"/>
          </a:xfrm>
          <a:prstGeom prst="rect">
            <a:avLst/>
          </a:prstGeom>
          <a:noFill/>
        </p:spPr>
        <p:txBody>
          <a:bodyPr wrap="none" rtlCol="0">
            <a:spAutoFit/>
          </a:bodyPr>
          <a:lstStyle/>
          <a:p>
            <a:pPr algn="ctr"/>
            <a:r>
              <a:rPr lang="ja-JP" altLang="en-US" sz="3000" dirty="0" smtClean="0">
                <a:ln w="12700">
                  <a:solidFill>
                    <a:sysClr val="windowText" lastClr="000000"/>
                  </a:solidFill>
                </a:ln>
                <a:solidFill>
                  <a:schemeClr val="accent6"/>
                </a:solidFill>
                <a:latin typeface="ＤＨＰ特太ゴシック体" panose="020B0500000000000000" pitchFamily="50" charset="-128"/>
                <a:ea typeface="ＤＨＰ特太ゴシック体" panose="020B0500000000000000" pitchFamily="50" charset="-128"/>
              </a:rPr>
              <a:t>和歌山県有田地域歴史探索フォトウォーク</a:t>
            </a:r>
            <a:endParaRPr kumimoji="1" lang="ja-JP" altLang="en-US" sz="3000" dirty="0">
              <a:ln w="12700">
                <a:solidFill>
                  <a:sysClr val="windowText" lastClr="000000"/>
                </a:solidFill>
              </a:ln>
              <a:solidFill>
                <a:schemeClr val="accent6"/>
              </a:solidFill>
              <a:latin typeface="ＤＨＰ特太ゴシック体" panose="020B0500000000000000" pitchFamily="50" charset="-128"/>
              <a:ea typeface="ＤＨＰ特太ゴシック体" panose="020B0500000000000000" pitchFamily="50" charset="-128"/>
            </a:endParaRPr>
          </a:p>
        </p:txBody>
      </p:sp>
      <p:sp>
        <p:nvSpPr>
          <p:cNvPr id="6" name="テキスト ボックス 5"/>
          <p:cNvSpPr txBox="1"/>
          <p:nvPr/>
        </p:nvSpPr>
        <p:spPr>
          <a:xfrm>
            <a:off x="2281874" y="611982"/>
            <a:ext cx="2925801" cy="523220"/>
          </a:xfrm>
          <a:prstGeom prst="rect">
            <a:avLst/>
          </a:prstGeom>
          <a:noFill/>
        </p:spPr>
        <p:txBody>
          <a:bodyPr wrap="none" rtlCol="0">
            <a:spAutoFit/>
          </a:bodyPr>
          <a:lstStyle/>
          <a:p>
            <a:r>
              <a:rPr kumimoji="1" lang="ja-JP" altLang="en-US" sz="2800" dirty="0" smtClean="0">
                <a:ln w="12700">
                  <a:solidFill>
                    <a:schemeClr val="tx1"/>
                  </a:solidFill>
                </a:ln>
                <a:solidFill>
                  <a:schemeClr val="accent6"/>
                </a:solidFill>
                <a:latin typeface="ＤＨＰ特太ゴシック体" panose="020B0500000000000000" pitchFamily="50" charset="-128"/>
                <a:ea typeface="ＤＨＰ特太ゴシック体" panose="020B0500000000000000" pitchFamily="50" charset="-128"/>
              </a:rPr>
              <a:t>＼ </a:t>
            </a:r>
            <a:r>
              <a:rPr lang="ja-JP" altLang="en-US" sz="2800" dirty="0" smtClean="0">
                <a:ln w="12700">
                  <a:solidFill>
                    <a:schemeClr val="tx1"/>
                  </a:solidFill>
                </a:ln>
                <a:solidFill>
                  <a:schemeClr val="accent6"/>
                </a:solidFill>
                <a:latin typeface="ＤＨＰ特太ゴシック体" panose="020B0500000000000000" pitchFamily="50" charset="-128"/>
                <a:ea typeface="ＤＨＰ特太ゴシック体" panose="020B0500000000000000" pitchFamily="50" charset="-128"/>
              </a:rPr>
              <a:t>参加者募集 </a:t>
            </a:r>
            <a:r>
              <a:rPr kumimoji="1" lang="ja-JP" altLang="en-US" sz="2800" dirty="0" smtClean="0">
                <a:ln w="12700">
                  <a:solidFill>
                    <a:schemeClr val="tx1"/>
                  </a:solidFill>
                </a:ln>
                <a:solidFill>
                  <a:schemeClr val="accent6"/>
                </a:solidFill>
                <a:latin typeface="ＤＨＰ特太ゴシック体" panose="020B0500000000000000" pitchFamily="50" charset="-128"/>
                <a:ea typeface="ＤＨＰ特太ゴシック体" panose="020B0500000000000000" pitchFamily="50" charset="-128"/>
              </a:rPr>
              <a:t>／</a:t>
            </a:r>
            <a:endParaRPr kumimoji="1" lang="ja-JP" altLang="en-US" sz="2800" dirty="0">
              <a:ln w="12700">
                <a:solidFill>
                  <a:schemeClr val="tx1"/>
                </a:solidFill>
              </a:ln>
              <a:solidFill>
                <a:schemeClr val="accent6"/>
              </a:solidFill>
              <a:latin typeface="ＤＨＰ特太ゴシック体" panose="020B0500000000000000" pitchFamily="50" charset="-128"/>
              <a:ea typeface="ＤＨＰ特太ゴシック体" panose="020B0500000000000000" pitchFamily="50" charset="-128"/>
            </a:endParaRPr>
          </a:p>
        </p:txBody>
      </p:sp>
      <p:sp>
        <p:nvSpPr>
          <p:cNvPr id="7" name="テキスト ボックス 6"/>
          <p:cNvSpPr txBox="1"/>
          <p:nvPr/>
        </p:nvSpPr>
        <p:spPr>
          <a:xfrm>
            <a:off x="161975" y="6547996"/>
            <a:ext cx="3816000" cy="307777"/>
          </a:xfrm>
          <a:prstGeom prst="rect">
            <a:avLst/>
          </a:prstGeom>
          <a:solidFill>
            <a:schemeClr val="accent6">
              <a:lumMod val="40000"/>
              <a:lumOff val="60000"/>
            </a:schemeClr>
          </a:solidFill>
        </p:spPr>
        <p:txBody>
          <a:bodyPr wrap="square" rtlCol="0">
            <a:spAutoFit/>
          </a:bodyPr>
          <a:lstStyle/>
          <a:p>
            <a:r>
              <a:rPr kumimoji="1" lang="ja-JP" altLang="en-US" sz="1400" dirty="0" smtClean="0">
                <a:latin typeface="ＤＦ平成ゴシック体W5" panose="020B0509000000000000" pitchFamily="49" charset="-128"/>
                <a:ea typeface="ＤＦ平成ゴシック体W5" panose="020B0509000000000000" pitchFamily="49" charset="-128"/>
              </a:rPr>
              <a:t>第２回</a:t>
            </a:r>
            <a:r>
              <a:rPr lang="ja-JP" altLang="en-US" sz="1400" dirty="0" smtClean="0">
                <a:latin typeface="ＤＦ平成ゴシック体W5" panose="020B0509000000000000" pitchFamily="49" charset="-128"/>
                <a:ea typeface="ＤＦ平成ゴシック体W5" panose="020B0509000000000000" pitchFamily="49" charset="-128"/>
              </a:rPr>
              <a:t> 平成</a:t>
            </a:r>
            <a:r>
              <a:rPr lang="ja-JP" altLang="en-US" sz="1400" dirty="0">
                <a:latin typeface="ＤＦ平成ゴシック体W5" panose="020B0509000000000000" pitchFamily="49" charset="-128"/>
                <a:ea typeface="ＤＦ平成ゴシック体W5" panose="020B0509000000000000" pitchFamily="49" charset="-128"/>
              </a:rPr>
              <a:t>３０年１０月８日（月・祝</a:t>
            </a:r>
            <a:r>
              <a:rPr lang="ja-JP" altLang="en-US" sz="1400" dirty="0" smtClean="0">
                <a:latin typeface="ＤＦ平成ゴシック体W5" panose="020B0509000000000000" pitchFamily="49" charset="-128"/>
                <a:ea typeface="ＤＦ平成ゴシック体W5" panose="020B0509000000000000" pitchFamily="49" charset="-128"/>
              </a:rPr>
              <a:t>）</a:t>
            </a:r>
            <a:endParaRPr lang="ja-JP" altLang="en-US" sz="1400" dirty="0">
              <a:latin typeface="ＤＦ平成ゴシック体W5" panose="020B0509000000000000" pitchFamily="49" charset="-128"/>
              <a:ea typeface="ＤＦ平成ゴシック体W5" panose="020B0509000000000000" pitchFamily="49" charset="-128"/>
            </a:endParaRPr>
          </a:p>
        </p:txBody>
      </p:sp>
      <p:sp>
        <p:nvSpPr>
          <p:cNvPr id="8" name="テキスト ボックス 7"/>
          <p:cNvSpPr txBox="1"/>
          <p:nvPr/>
        </p:nvSpPr>
        <p:spPr>
          <a:xfrm>
            <a:off x="161983" y="8904515"/>
            <a:ext cx="3815992" cy="307777"/>
          </a:xfrm>
          <a:prstGeom prst="rect">
            <a:avLst/>
          </a:prstGeom>
          <a:solidFill>
            <a:schemeClr val="accent6">
              <a:lumMod val="40000"/>
              <a:lumOff val="60000"/>
            </a:schemeClr>
          </a:solidFill>
        </p:spPr>
        <p:txBody>
          <a:bodyPr wrap="square" rtlCol="0">
            <a:spAutoFit/>
          </a:bodyPr>
          <a:lstStyle/>
          <a:p>
            <a:r>
              <a:rPr kumimoji="1" lang="ja-JP" altLang="en-US" sz="1400" dirty="0" smtClean="0">
                <a:latin typeface="ＤＦ平成ゴシック体W5" panose="020B0509000000000000" pitchFamily="49" charset="-128"/>
                <a:ea typeface="ＤＦ平成ゴシック体W5" panose="020B0509000000000000" pitchFamily="49" charset="-128"/>
              </a:rPr>
              <a:t>第４回　</a:t>
            </a:r>
            <a:r>
              <a:rPr lang="ja-JP" altLang="en-US" sz="1400" dirty="0">
                <a:latin typeface="ＤＦ平成ゴシック体W5" panose="020B0509000000000000" pitchFamily="49" charset="-128"/>
                <a:ea typeface="ＤＦ平成ゴシック体W5" panose="020B0509000000000000" pitchFamily="49" charset="-128"/>
              </a:rPr>
              <a:t>平成３０年１１月３日（土</a:t>
            </a:r>
            <a:r>
              <a:rPr lang="ja-JP" altLang="en-US" sz="1400" dirty="0" smtClean="0">
                <a:latin typeface="ＤＦ平成ゴシック体W5" panose="020B0509000000000000" pitchFamily="49" charset="-128"/>
                <a:ea typeface="ＤＦ平成ゴシック体W5" panose="020B0509000000000000" pitchFamily="49" charset="-128"/>
              </a:rPr>
              <a:t>）</a:t>
            </a:r>
            <a:endParaRPr lang="ja-JP" altLang="en-US" sz="1400" dirty="0">
              <a:latin typeface="ＤＦ平成ゴシック体W5" panose="020B0509000000000000" pitchFamily="49" charset="-128"/>
              <a:ea typeface="ＤＦ平成ゴシック体W5" panose="020B0509000000000000" pitchFamily="49" charset="-128"/>
            </a:endParaRPr>
          </a:p>
        </p:txBody>
      </p:sp>
      <p:sp>
        <p:nvSpPr>
          <p:cNvPr id="9" name="テキスト ボックス 8"/>
          <p:cNvSpPr txBox="1"/>
          <p:nvPr/>
        </p:nvSpPr>
        <p:spPr>
          <a:xfrm>
            <a:off x="161975" y="7644435"/>
            <a:ext cx="3816000" cy="307777"/>
          </a:xfrm>
          <a:prstGeom prst="rect">
            <a:avLst/>
          </a:prstGeom>
          <a:solidFill>
            <a:schemeClr val="accent6">
              <a:lumMod val="40000"/>
              <a:lumOff val="60000"/>
            </a:schemeClr>
          </a:solidFill>
          <a:ln>
            <a:noFill/>
          </a:ln>
        </p:spPr>
        <p:txBody>
          <a:bodyPr wrap="square" rtlCol="0">
            <a:spAutoFit/>
          </a:bodyPr>
          <a:lstStyle/>
          <a:p>
            <a:r>
              <a:rPr kumimoji="1" lang="ja-JP" altLang="en-US" sz="1400" dirty="0" smtClean="0">
                <a:latin typeface="ＤＦ平成ゴシック体W5" panose="020B0509000000000000" pitchFamily="49" charset="-128"/>
                <a:ea typeface="ＤＦ平成ゴシック体W5" panose="020B0509000000000000" pitchFamily="49" charset="-128"/>
              </a:rPr>
              <a:t>第３回　</a:t>
            </a:r>
            <a:r>
              <a:rPr lang="ja-JP" altLang="en-US" sz="1400" dirty="0">
                <a:latin typeface="ＤＦ平成ゴシック体W5" panose="020B0509000000000000" pitchFamily="49" charset="-128"/>
                <a:ea typeface="ＤＦ平成ゴシック体W5" panose="020B0509000000000000" pitchFamily="49" charset="-128"/>
              </a:rPr>
              <a:t>平成３０年１０月２１日（日）</a:t>
            </a:r>
            <a:endParaRPr kumimoji="1" lang="ja-JP" altLang="en-US" sz="1400" dirty="0">
              <a:latin typeface="ＤＦ平成ゴシック体W5" panose="020B0509000000000000" pitchFamily="49" charset="-128"/>
              <a:ea typeface="ＤＦ平成ゴシック体W5" panose="020B0509000000000000" pitchFamily="49" charset="-128"/>
            </a:endParaRPr>
          </a:p>
        </p:txBody>
      </p:sp>
      <p:sp>
        <p:nvSpPr>
          <p:cNvPr id="10" name="テキスト ボックス 9"/>
          <p:cNvSpPr txBox="1"/>
          <p:nvPr/>
        </p:nvSpPr>
        <p:spPr>
          <a:xfrm>
            <a:off x="125387" y="6084590"/>
            <a:ext cx="7273145" cy="315471"/>
          </a:xfrm>
          <a:prstGeom prst="rect">
            <a:avLst/>
          </a:prstGeom>
          <a:noFill/>
          <a:ln w="38100">
            <a:noFill/>
          </a:ln>
        </p:spPr>
        <p:txBody>
          <a:bodyPr wrap="none" rtlCol="0">
            <a:spAutoFit/>
          </a:bodyPr>
          <a:lstStyle/>
          <a:p>
            <a:pPr algn="ctr"/>
            <a:r>
              <a:rPr kumimoji="1" lang="ja-JP" altLang="en-US" sz="1450" dirty="0" smtClean="0">
                <a:latin typeface="ＤＨＰ特太ゴシック体" panose="020B0500000000000000" pitchFamily="50" charset="-128"/>
                <a:ea typeface="ＤＨＰ特太ゴシック体" panose="020B0500000000000000" pitchFamily="50" charset="-128"/>
              </a:rPr>
              <a:t>歴史を学びながら、写真を撮って有田地域の魅力を発見・発信するフォトウォーク開催</a:t>
            </a:r>
            <a:endParaRPr kumimoji="1" lang="ja-JP" altLang="en-US" sz="1450" dirty="0">
              <a:latin typeface="ＤＨＰ特太ゴシック体" panose="020B0500000000000000" pitchFamily="50" charset="-128"/>
              <a:ea typeface="ＤＨＰ特太ゴシック体" panose="020B0500000000000000" pitchFamily="50" charset="-128"/>
            </a:endParaRPr>
          </a:p>
        </p:txBody>
      </p:sp>
      <p:cxnSp>
        <p:nvCxnSpPr>
          <p:cNvPr id="11" name="直線コネクタ 10"/>
          <p:cNvCxnSpPr/>
          <p:nvPr/>
        </p:nvCxnSpPr>
        <p:spPr>
          <a:xfrm>
            <a:off x="126775" y="6400061"/>
            <a:ext cx="7236000" cy="1"/>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61975" y="6876678"/>
            <a:ext cx="3924000" cy="892552"/>
          </a:xfrm>
          <a:prstGeom prst="rect">
            <a:avLst/>
          </a:prstGeom>
          <a:noFill/>
        </p:spPr>
        <p:txBody>
          <a:bodyPr wrap="square" rtlCol="0">
            <a:spAutoFit/>
          </a:bodyPr>
          <a:lstStyle/>
          <a:p>
            <a:r>
              <a:rPr lang="ja-JP" altLang="en-US" sz="1400" dirty="0" smtClean="0">
                <a:latin typeface="ＤＦ平成ゴシック体W5" panose="020B0509000000000000" pitchFamily="49" charset="-128"/>
                <a:ea typeface="ＤＦ平成ゴシック体W5" panose="020B0509000000000000" pitchFamily="49" charset="-128"/>
              </a:rPr>
              <a:t>行程：鷲ヶ峰コスモスパーク～歓喜寺</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400" dirty="0">
                <a:latin typeface="ＤＦ平成ゴシック体W5" panose="020B0509000000000000" pitchFamily="49" charset="-128"/>
                <a:ea typeface="ＤＦ平成ゴシック体W5" panose="020B0509000000000000" pitchFamily="49" charset="-128"/>
              </a:rPr>
              <a:t>　</a:t>
            </a:r>
            <a:r>
              <a:rPr lang="ja-JP" altLang="en-US" sz="1400" dirty="0" smtClean="0">
                <a:latin typeface="ＤＦ平成ゴシック体W5" panose="020B0509000000000000" pitchFamily="49" charset="-128"/>
                <a:ea typeface="ＤＦ平成ゴシック体W5" panose="020B0509000000000000" pitchFamily="49" charset="-128"/>
              </a:rPr>
              <a:t>　　～有田川町鉄道交流館～ポッポ道</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200" dirty="0" smtClean="0">
                <a:latin typeface="ＤＦ平成ゴシック体W5" panose="020B0509000000000000" pitchFamily="49" charset="-128"/>
                <a:ea typeface="ＤＦ平成ゴシック体W5" panose="020B0509000000000000" pitchFamily="49" charset="-128"/>
              </a:rPr>
              <a:t>　　 　</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昼食持参、集合から鉄道交流館までバス移動</a:t>
            </a:r>
            <a:endParaRPr lang="ja-JP" altLang="en-US" sz="1200" dirty="0">
              <a:latin typeface="ＤＦ平成ゴシック体W5" panose="020B0509000000000000" pitchFamily="49" charset="-128"/>
              <a:ea typeface="ＤＦ平成ゴシック体W5" panose="020B0509000000000000" pitchFamily="49" charset="-128"/>
            </a:endParaRPr>
          </a:p>
        </p:txBody>
      </p:sp>
      <p:sp>
        <p:nvSpPr>
          <p:cNvPr id="13" name="テキスト ボックス 12"/>
          <p:cNvSpPr txBox="1"/>
          <p:nvPr/>
        </p:nvSpPr>
        <p:spPr>
          <a:xfrm>
            <a:off x="161974" y="7956798"/>
            <a:ext cx="3924000" cy="954107"/>
          </a:xfrm>
          <a:prstGeom prst="rect">
            <a:avLst/>
          </a:prstGeom>
          <a:noFill/>
        </p:spPr>
        <p:txBody>
          <a:bodyPr wrap="square" rtlCol="0">
            <a:spAutoFit/>
          </a:bodyPr>
          <a:lstStyle/>
          <a:p>
            <a:r>
              <a:rPr lang="ja-JP" altLang="en-US" sz="1400" dirty="0" smtClean="0">
                <a:latin typeface="ＤＦ平成ゴシック体W5" panose="020B0509000000000000" pitchFamily="49" charset="-128"/>
                <a:ea typeface="ＤＦ平成ゴシック体W5" panose="020B0509000000000000" pitchFamily="49" charset="-128"/>
              </a:rPr>
              <a:t>行程：湯浅町伝統的建造物群保存地区</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400" dirty="0">
                <a:latin typeface="ＤＦ平成ゴシック体W5" panose="020B0509000000000000" pitchFamily="49" charset="-128"/>
                <a:ea typeface="ＤＦ平成ゴシック体W5" panose="020B0509000000000000" pitchFamily="49" charset="-128"/>
              </a:rPr>
              <a:t>　</a:t>
            </a:r>
            <a:r>
              <a:rPr lang="ja-JP" altLang="en-US" sz="1400" dirty="0" smtClean="0">
                <a:latin typeface="ＤＦ平成ゴシック体W5" panose="020B0509000000000000" pitchFamily="49" charset="-128"/>
                <a:ea typeface="ＤＦ平成ゴシック体W5" panose="020B0509000000000000" pitchFamily="49" charset="-128"/>
              </a:rPr>
              <a:t>　　～稲むらの火の館～広村堤防</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400" dirty="0">
                <a:latin typeface="ＤＦ平成ゴシック体W5" panose="020B0509000000000000" pitchFamily="49" charset="-128"/>
                <a:ea typeface="ＤＦ平成ゴシック体W5" panose="020B0509000000000000" pitchFamily="49" charset="-128"/>
              </a:rPr>
              <a:t>　</a:t>
            </a:r>
            <a:r>
              <a:rPr lang="ja-JP" altLang="en-US" sz="1400" dirty="0" smtClean="0">
                <a:latin typeface="ＤＦ平成ゴシック体W5" panose="020B0509000000000000" pitchFamily="49" charset="-128"/>
                <a:ea typeface="ＤＦ平成ゴシック体W5" panose="020B0509000000000000" pitchFamily="49" charset="-128"/>
              </a:rPr>
              <a:t>　　～広八幡神社</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200" dirty="0">
                <a:latin typeface="ＤＦ平成ゴシック体W5" panose="020B0509000000000000" pitchFamily="49" charset="-128"/>
                <a:ea typeface="ＤＦ平成ゴシック体W5" panose="020B0509000000000000" pitchFamily="49" charset="-128"/>
              </a:rPr>
              <a:t>　</a:t>
            </a:r>
            <a:r>
              <a:rPr lang="ja-JP" altLang="en-US" sz="1200" dirty="0" smtClean="0">
                <a:latin typeface="ＤＦ平成ゴシック体W5" panose="020B0509000000000000" pitchFamily="49" charset="-128"/>
                <a:ea typeface="ＤＦ平成ゴシック体W5" panose="020B0509000000000000" pitchFamily="49" charset="-128"/>
              </a:rPr>
              <a:t>　 　</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参加費に昼食代含む</a:t>
            </a:r>
            <a:endParaRPr lang="ja-JP" altLang="en-US" sz="1200" dirty="0">
              <a:latin typeface="ＤＦ平成ゴシック体W5" panose="020B0509000000000000" pitchFamily="49" charset="-128"/>
              <a:ea typeface="ＤＦ平成ゴシック体W5" panose="020B0509000000000000" pitchFamily="49" charset="-128"/>
            </a:endParaRPr>
          </a:p>
        </p:txBody>
      </p:sp>
      <p:sp>
        <p:nvSpPr>
          <p:cNvPr id="14" name="テキスト ボックス 13"/>
          <p:cNvSpPr txBox="1"/>
          <p:nvPr/>
        </p:nvSpPr>
        <p:spPr>
          <a:xfrm>
            <a:off x="162843" y="9193128"/>
            <a:ext cx="3888000" cy="707886"/>
          </a:xfrm>
          <a:prstGeom prst="rect">
            <a:avLst/>
          </a:prstGeom>
          <a:noFill/>
        </p:spPr>
        <p:txBody>
          <a:bodyPr wrap="square" rtlCol="0">
            <a:spAutoFit/>
          </a:bodyPr>
          <a:lstStyle/>
          <a:p>
            <a:r>
              <a:rPr lang="ja-JP" altLang="en-US" sz="1400" dirty="0" smtClean="0">
                <a:latin typeface="ＤＦ平成ゴシック体W5" panose="020B0509000000000000" pitchFamily="49" charset="-128"/>
                <a:ea typeface="ＤＦ平成ゴシック体W5" panose="020B0509000000000000" pitchFamily="49" charset="-128"/>
              </a:rPr>
              <a:t>行程：得生寺～糸我稲荷神社～橘家</a:t>
            </a:r>
            <a:endParaRPr lang="en-US" altLang="ja-JP" sz="1400" dirty="0" smtClean="0">
              <a:latin typeface="ＤＦ平成ゴシック体W5" panose="020B0509000000000000" pitchFamily="49" charset="-128"/>
              <a:ea typeface="ＤＦ平成ゴシック体W5" panose="020B0509000000000000" pitchFamily="49" charset="-128"/>
            </a:endParaRPr>
          </a:p>
          <a:p>
            <a:r>
              <a:rPr lang="ja-JP" altLang="en-US" sz="1400" dirty="0">
                <a:latin typeface="ＤＦ平成ゴシック体W5" panose="020B0509000000000000" pitchFamily="49" charset="-128"/>
                <a:ea typeface="ＤＦ平成ゴシック体W5" panose="020B0509000000000000" pitchFamily="49" charset="-128"/>
              </a:rPr>
              <a:t>　</a:t>
            </a:r>
            <a:r>
              <a:rPr lang="ja-JP" altLang="en-US" sz="1400" dirty="0" smtClean="0">
                <a:latin typeface="ＤＦ平成ゴシック体W5" panose="020B0509000000000000" pitchFamily="49" charset="-128"/>
                <a:ea typeface="ＤＦ平成ゴシック体W5" panose="020B0509000000000000" pitchFamily="49" charset="-128"/>
              </a:rPr>
              <a:t>　　～みかん狩り～味一</a:t>
            </a:r>
            <a:r>
              <a:rPr lang="en-US" altLang="ja-JP" sz="1400" dirty="0" smtClean="0">
                <a:latin typeface="ＤＦ平成ゴシック体W5" panose="020B0509000000000000" pitchFamily="49" charset="-128"/>
                <a:ea typeface="ＤＦ平成ゴシック体W5" panose="020B0509000000000000" pitchFamily="49" charset="-128"/>
              </a:rPr>
              <a:t>shop</a:t>
            </a:r>
            <a:r>
              <a:rPr lang="ja-JP" altLang="en-US" sz="1400" dirty="0">
                <a:latin typeface="ＤＦ平成ゴシック体W5" panose="020B0509000000000000" pitchFamily="49" charset="-128"/>
                <a:ea typeface="ＤＦ平成ゴシック体W5" panose="020B0509000000000000" pitchFamily="49" charset="-128"/>
              </a:rPr>
              <a:t> </a:t>
            </a:r>
            <a:r>
              <a:rPr lang="en-US" altLang="ja-JP" sz="1400" dirty="0" smtClean="0">
                <a:latin typeface="ＤＦ平成ゴシック体W5" panose="020B0509000000000000" pitchFamily="49" charset="-128"/>
                <a:ea typeface="ＤＦ平成ゴシック体W5" panose="020B0509000000000000" pitchFamily="49" charset="-128"/>
              </a:rPr>
              <a:t>SOWA</a:t>
            </a:r>
          </a:p>
          <a:p>
            <a:r>
              <a:rPr lang="ja-JP" altLang="en-US" sz="1200" dirty="0">
                <a:latin typeface="ＤＦ平成ゴシック体W5" panose="020B0509000000000000" pitchFamily="49" charset="-128"/>
                <a:ea typeface="ＤＦ平成ゴシック体W5" panose="020B0509000000000000" pitchFamily="49" charset="-128"/>
              </a:rPr>
              <a:t>　</a:t>
            </a:r>
            <a:r>
              <a:rPr lang="ja-JP" altLang="en-US" sz="1200" dirty="0" smtClean="0">
                <a:latin typeface="ＤＦ平成ゴシック体W5" panose="020B0509000000000000" pitchFamily="49" charset="-128"/>
                <a:ea typeface="ＤＦ平成ゴシック体W5" panose="020B0509000000000000" pitchFamily="49" charset="-128"/>
              </a:rPr>
              <a:t>　 　</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参加費に昼食代含む</a:t>
            </a:r>
            <a:endParaRPr lang="ja-JP" altLang="en-US" sz="1200" dirty="0">
              <a:latin typeface="ＤＦ平成ゴシック体W5" panose="020B0509000000000000" pitchFamily="49" charset="-128"/>
              <a:ea typeface="ＤＦ平成ゴシック体W5" panose="020B0509000000000000" pitchFamily="49" charset="-128"/>
            </a:endParaRPr>
          </a:p>
        </p:txBody>
      </p:sp>
      <p:sp>
        <p:nvSpPr>
          <p:cNvPr id="15" name="正方形/長方形 14"/>
          <p:cNvSpPr/>
          <p:nvPr/>
        </p:nvSpPr>
        <p:spPr>
          <a:xfrm>
            <a:off x="4050407" y="7308726"/>
            <a:ext cx="3240360" cy="2592288"/>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2" descr="\\TS3-FILE01D\user$\134511\デスクトップ\照井先生.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46759" y="7386831"/>
            <a:ext cx="972000" cy="1218039"/>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4050751" y="7566144"/>
            <a:ext cx="3240016" cy="2334870"/>
          </a:xfrm>
          <a:prstGeom prst="rect">
            <a:avLst/>
          </a:prstGeom>
          <a:noFill/>
        </p:spPr>
        <p:txBody>
          <a:bodyPr wrap="square" rtlCol="0">
            <a:spAutoFit/>
          </a:bodyPr>
          <a:lstStyle/>
          <a:p>
            <a:pPr>
              <a:lnSpc>
                <a:spcPts val="1600"/>
              </a:lnSpc>
            </a:pPr>
            <a:r>
              <a:rPr lang="en-US" altLang="ja-JP" sz="1200" dirty="0">
                <a:latin typeface="ＤＦ平成ゴシック体W5" panose="020B0509000000000000" pitchFamily="49" charset="-128"/>
                <a:ea typeface="ＤＦ平成ゴシック体W5" panose="020B0509000000000000" pitchFamily="49" charset="-128"/>
              </a:rPr>
              <a:t>1948</a:t>
            </a:r>
            <a:r>
              <a:rPr lang="ja-JP" altLang="en-US" sz="1200" dirty="0">
                <a:latin typeface="ＤＦ平成ゴシック体W5" panose="020B0509000000000000" pitchFamily="49" charset="-128"/>
                <a:ea typeface="ＤＦ平成ゴシック体W5" panose="020B0509000000000000" pitchFamily="49" charset="-128"/>
              </a:rPr>
              <a:t>年　秋田県生まれ</a:t>
            </a:r>
            <a:r>
              <a:rPr lang="ja-JP" altLang="en-US" sz="1200" dirty="0" smtClean="0">
                <a:latin typeface="ＤＦ平成ゴシック体W5" panose="020B0509000000000000" pitchFamily="49" charset="-128"/>
                <a:ea typeface="ＤＦ平成ゴシック体W5" panose="020B0509000000000000" pitchFamily="49" charset="-128"/>
              </a:rPr>
              <a:t>。</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600"/>
              </a:lnSpc>
            </a:pPr>
            <a:r>
              <a:rPr lang="ja-JP" altLang="en-US" sz="1200" dirty="0" smtClean="0">
                <a:latin typeface="ＤＦ平成ゴシック体W5" panose="020B0509000000000000" pitchFamily="49" charset="-128"/>
                <a:ea typeface="ＤＦ平成ゴシック体W5" panose="020B0509000000000000" pitchFamily="49" charset="-128"/>
              </a:rPr>
              <a:t>写真事務所</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a:latin typeface="ＤＦ平成ゴシック体W5" panose="020B0509000000000000" pitchFamily="49" charset="-128"/>
                <a:ea typeface="ＤＦ平成ゴシック体W5" panose="020B0509000000000000" pitchFamily="49" charset="-128"/>
              </a:rPr>
              <a:t>ﾌｫﾄﾒｿﾞﾝ</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設立</a:t>
            </a:r>
            <a:r>
              <a:rPr lang="ja-JP" altLang="en-US" sz="1200" dirty="0">
                <a:latin typeface="ＤＦ平成ゴシック体W5" panose="020B0509000000000000" pitchFamily="49" charset="-128"/>
                <a:ea typeface="ＤＦ平成ゴシック体W5" panose="020B0509000000000000" pitchFamily="49" charset="-128"/>
              </a:rPr>
              <a:t>。</a:t>
            </a:r>
          </a:p>
          <a:p>
            <a:pPr>
              <a:lnSpc>
                <a:spcPts val="1600"/>
              </a:lnSpc>
            </a:pPr>
            <a:r>
              <a:rPr lang="ja-JP" altLang="en-US" sz="1200" dirty="0">
                <a:latin typeface="ＤＦ平成ゴシック体W5" panose="020B0509000000000000" pitchFamily="49" charset="-128"/>
                <a:ea typeface="ＤＦ平成ゴシック体W5" panose="020B0509000000000000" pitchFamily="49" charset="-128"/>
              </a:rPr>
              <a:t>現在和歌山県を拠点</a:t>
            </a:r>
            <a:r>
              <a:rPr lang="ja-JP" altLang="en-US" sz="1200" dirty="0" smtClean="0">
                <a:latin typeface="ＤＦ平成ゴシック体W5" panose="020B0509000000000000" pitchFamily="49" charset="-128"/>
                <a:ea typeface="ＤＦ平成ゴシック体W5" panose="020B0509000000000000" pitchFamily="49" charset="-128"/>
              </a:rPr>
              <a:t>に</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600"/>
              </a:lnSpc>
            </a:pPr>
            <a:r>
              <a:rPr lang="ja-JP" altLang="en-US" sz="1200" dirty="0" smtClean="0">
                <a:latin typeface="ＤＦ平成ゴシック体W5" panose="020B0509000000000000" pitchFamily="49" charset="-128"/>
                <a:ea typeface="ＤＦ平成ゴシック体W5" panose="020B0509000000000000" pitchFamily="49" charset="-128"/>
              </a:rPr>
              <a:t>様々なｼﾞｬﾝﾙを</a:t>
            </a:r>
            <a:r>
              <a:rPr lang="ja-JP" altLang="en-US" sz="1200" dirty="0">
                <a:latin typeface="ＤＦ平成ゴシック体W5" panose="020B0509000000000000" pitchFamily="49" charset="-128"/>
                <a:ea typeface="ＤＦ平成ゴシック体W5" panose="020B0509000000000000" pitchFamily="49" charset="-128"/>
              </a:rPr>
              <a:t>国内外で撮影。</a:t>
            </a:r>
          </a:p>
          <a:p>
            <a:pPr>
              <a:lnSpc>
                <a:spcPts val="1600"/>
              </a:lnSpc>
            </a:pPr>
            <a:r>
              <a:rPr lang="ja-JP" altLang="en-US" sz="1200" dirty="0">
                <a:latin typeface="ＤＦ平成ゴシック体W5" panose="020B0509000000000000" pitchFamily="49" charset="-128"/>
                <a:ea typeface="ＤＦ平成ゴシック体W5" panose="020B0509000000000000" pitchFamily="49" charset="-128"/>
              </a:rPr>
              <a:t>主な個展に</a:t>
            </a:r>
            <a:r>
              <a:rPr lang="ja-JP" altLang="en-US" sz="1200" dirty="0" smtClean="0">
                <a:latin typeface="ＤＦ平成ゴシック体W5" panose="020B0509000000000000" pitchFamily="49" charset="-128"/>
                <a:ea typeface="ＤＦ平成ゴシック体W5" panose="020B0509000000000000" pitchFamily="49" charset="-128"/>
              </a:rPr>
              <a:t>は</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ﾔﾏが消えた</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err="1" smtClean="0">
                <a:latin typeface="ＤＦ平成ゴシック体W5" panose="020B0509000000000000" pitchFamily="49" charset="-128"/>
                <a:ea typeface="ＤＦ平成ゴシック体W5" panose="020B0509000000000000" pitchFamily="49" charset="-128"/>
              </a:rPr>
              <a:t>、</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600"/>
              </a:lnSpc>
            </a:pPr>
            <a:r>
              <a:rPr lang="en-US" altLang="ja-JP" sz="1200" dirty="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紀</a:t>
            </a:r>
            <a:r>
              <a:rPr lang="ja-JP" altLang="en-US" sz="1200" dirty="0">
                <a:latin typeface="ＤＦ平成ゴシック体W5" panose="020B0509000000000000" pitchFamily="49" charset="-128"/>
                <a:ea typeface="ＤＦ平成ゴシック体W5" panose="020B0509000000000000" pitchFamily="49" charset="-128"/>
              </a:rPr>
              <a:t>の国の</a:t>
            </a:r>
            <a:r>
              <a:rPr lang="ja-JP" altLang="en-US" sz="1200" dirty="0" smtClean="0">
                <a:latin typeface="ＤＦ平成ゴシック体W5" panose="020B0509000000000000" pitchFamily="49" charset="-128"/>
                <a:ea typeface="ＤＦ平成ゴシック体W5" panose="020B0509000000000000" pitchFamily="49" charset="-128"/>
              </a:rPr>
              <a:t>川</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err="1" smtClean="0">
                <a:latin typeface="ＤＦ平成ゴシック体W5" panose="020B0509000000000000" pitchFamily="49" charset="-128"/>
                <a:ea typeface="ＤＦ平成ゴシック体W5" panose="020B0509000000000000" pitchFamily="49" charset="-128"/>
              </a:rPr>
              <a:t>、</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紀州人</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（銀座ﾆｺﾝｻﾛﾝ）</a:t>
            </a:r>
            <a:r>
              <a:rPr lang="ja-JP" altLang="en-US" sz="1200" dirty="0">
                <a:latin typeface="ＤＦ平成ゴシック体W5" panose="020B0509000000000000" pitchFamily="49" charset="-128"/>
                <a:ea typeface="ＤＦ平成ゴシック体W5" panose="020B0509000000000000" pitchFamily="49" charset="-128"/>
              </a:rPr>
              <a:t>。</a:t>
            </a:r>
          </a:p>
          <a:p>
            <a:pPr>
              <a:lnSpc>
                <a:spcPts val="1600"/>
              </a:lnSpc>
            </a:pPr>
            <a:r>
              <a:rPr lang="ja-JP" altLang="en-US" sz="1200" dirty="0">
                <a:latin typeface="ＤＦ平成ゴシック体W5" panose="020B0509000000000000" pitchFamily="49" charset="-128"/>
                <a:ea typeface="ＤＦ平成ゴシック体W5" panose="020B0509000000000000" pitchFamily="49" charset="-128"/>
              </a:rPr>
              <a:t>主な出版物に</a:t>
            </a:r>
            <a:r>
              <a:rPr lang="ja-JP" altLang="en-US" sz="1200" dirty="0" smtClean="0">
                <a:latin typeface="ＤＦ平成ゴシック体W5" panose="020B0509000000000000" pitchFamily="49" charset="-128"/>
                <a:ea typeface="ＤＦ平成ゴシック体W5" panose="020B0509000000000000" pitchFamily="49" charset="-128"/>
              </a:rPr>
              <a:t>は</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地底</a:t>
            </a:r>
            <a:r>
              <a:rPr lang="ja-JP" altLang="en-US" sz="1200" dirty="0">
                <a:latin typeface="ＤＦ平成ゴシック体W5" panose="020B0509000000000000" pitchFamily="49" charset="-128"/>
                <a:ea typeface="ＤＦ平成ゴシック体W5" panose="020B0509000000000000" pitchFamily="49" charset="-128"/>
              </a:rPr>
              <a:t>の炎は</a:t>
            </a:r>
            <a:r>
              <a:rPr lang="ja-JP" altLang="en-US" sz="1200" dirty="0" smtClean="0">
                <a:latin typeface="ＤＦ平成ゴシック体W5" panose="020B0509000000000000" pitchFamily="49" charset="-128"/>
                <a:ea typeface="ＤＦ平成ゴシック体W5" panose="020B0509000000000000" pitchFamily="49" charset="-128"/>
              </a:rPr>
              <a:t>消えた</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err="1" smtClean="0">
                <a:latin typeface="ＤＦ平成ゴシック体W5" panose="020B0509000000000000" pitchFamily="49" charset="-128"/>
                <a:ea typeface="ＤＦ平成ゴシック体W5" panose="020B0509000000000000" pitchFamily="49" charset="-128"/>
              </a:rPr>
              <a:t>、</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600"/>
              </a:lnSpc>
            </a:pPr>
            <a:r>
              <a:rPr lang="en-US" altLang="ja-JP" sz="1200" dirty="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紀</a:t>
            </a:r>
            <a:r>
              <a:rPr lang="ja-JP" altLang="en-US" sz="1200" dirty="0">
                <a:latin typeface="ＤＦ平成ゴシック体W5" panose="020B0509000000000000" pitchFamily="49" charset="-128"/>
                <a:ea typeface="ＤＦ平成ゴシック体W5" panose="020B0509000000000000" pitchFamily="49" charset="-128"/>
              </a:rPr>
              <a:t>の国の</a:t>
            </a:r>
            <a:r>
              <a:rPr lang="ja-JP" altLang="en-US" sz="1200" dirty="0" smtClean="0">
                <a:latin typeface="ＤＦ平成ゴシック体W5" panose="020B0509000000000000" pitchFamily="49" charset="-128"/>
                <a:ea typeface="ＤＦ平成ゴシック体W5" panose="020B0509000000000000" pitchFamily="49" charset="-128"/>
              </a:rPr>
              <a:t>川</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err="1" smtClean="0">
                <a:latin typeface="ＤＦ平成ゴシック体W5" panose="020B0509000000000000" pitchFamily="49" charset="-128"/>
                <a:ea typeface="ＤＦ平成ゴシック体W5" panose="020B0509000000000000" pitchFamily="49" charset="-128"/>
              </a:rPr>
              <a:t>、</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smtClean="0">
                <a:latin typeface="ＤＦ平成ゴシック体W5" panose="020B0509000000000000" pitchFamily="49" charset="-128"/>
                <a:ea typeface="ＤＦ平成ゴシック体W5" panose="020B0509000000000000" pitchFamily="49" charset="-128"/>
              </a:rPr>
              <a:t>神</a:t>
            </a:r>
            <a:r>
              <a:rPr lang="ja-JP" altLang="en-US" sz="1200" dirty="0">
                <a:latin typeface="ＤＦ平成ゴシック体W5" panose="020B0509000000000000" pitchFamily="49" charset="-128"/>
                <a:ea typeface="ＤＦ平成ゴシック体W5" panose="020B0509000000000000" pitchFamily="49" charset="-128"/>
              </a:rPr>
              <a:t>棲む森・</a:t>
            </a:r>
            <a:r>
              <a:rPr lang="ja-JP" altLang="en-US" sz="1200" dirty="0" smtClean="0">
                <a:latin typeface="ＤＦ平成ゴシック体W5" panose="020B0509000000000000" pitchFamily="49" charset="-128"/>
                <a:ea typeface="ＤＦ平成ゴシック体W5" panose="020B0509000000000000" pitchFamily="49" charset="-128"/>
              </a:rPr>
              <a:t>熊野</a:t>
            </a:r>
            <a:r>
              <a:rPr lang="en-US" altLang="ja-JP" sz="1200" dirty="0" smtClean="0">
                <a:latin typeface="ＤＦ平成ゴシック体W5" panose="020B0509000000000000" pitchFamily="49" charset="-128"/>
                <a:ea typeface="ＤＦ平成ゴシック体W5" panose="020B0509000000000000" pitchFamily="49" charset="-128"/>
              </a:rPr>
              <a:t>｣</a:t>
            </a:r>
            <a:r>
              <a:rPr lang="ja-JP" altLang="en-US" sz="1200" dirty="0" err="1" smtClean="0">
                <a:latin typeface="ＤＦ平成ゴシック体W5" panose="020B0509000000000000" pitchFamily="49" charset="-128"/>
                <a:ea typeface="ＤＦ平成ゴシック体W5" panose="020B0509000000000000" pitchFamily="49" charset="-128"/>
              </a:rPr>
              <a:t>。</a:t>
            </a:r>
            <a:endParaRPr lang="ja-JP" altLang="en-US" sz="1200" dirty="0">
              <a:latin typeface="ＤＦ平成ゴシック体W5" panose="020B0509000000000000" pitchFamily="49" charset="-128"/>
              <a:ea typeface="ＤＦ平成ゴシック体W5" panose="020B0509000000000000" pitchFamily="49" charset="-128"/>
            </a:endParaRPr>
          </a:p>
          <a:p>
            <a:pPr>
              <a:lnSpc>
                <a:spcPts val="1600"/>
              </a:lnSpc>
            </a:pPr>
            <a:r>
              <a:rPr lang="ja-JP" altLang="en-US" sz="1200" dirty="0">
                <a:latin typeface="ＤＦ平成ゴシック体W5" panose="020B0509000000000000" pitchFamily="49" charset="-128"/>
                <a:ea typeface="ＤＦ平成ゴシック体W5" panose="020B0509000000000000" pitchFamily="49" charset="-128"/>
              </a:rPr>
              <a:t>また、熊野地方で多数の写真教室を開催。</a:t>
            </a:r>
          </a:p>
          <a:p>
            <a:pPr>
              <a:lnSpc>
                <a:spcPts val="1600"/>
              </a:lnSpc>
            </a:pPr>
            <a:r>
              <a:rPr lang="ja-JP" altLang="en-US" sz="1200" dirty="0">
                <a:latin typeface="ＤＦ平成ゴシック体W5" panose="020B0509000000000000" pitchFamily="49" charset="-128"/>
                <a:ea typeface="ＤＦ平成ゴシック体W5" panose="020B0509000000000000" pitchFamily="49" charset="-128"/>
              </a:rPr>
              <a:t>写真家、二科会理事、日本写真家協会会員</a:t>
            </a:r>
            <a:r>
              <a:rPr lang="en-US" altLang="ja-JP" sz="1200" dirty="0">
                <a:latin typeface="ＤＦ平成ゴシック体W5" panose="020B0509000000000000" pitchFamily="49" charset="-128"/>
                <a:ea typeface="ＤＦ平成ゴシック体W5" panose="020B0509000000000000" pitchFamily="49" charset="-128"/>
              </a:rPr>
              <a:t>(JPS)</a:t>
            </a:r>
            <a:r>
              <a:rPr lang="ja-JP" altLang="en-US" sz="1200" dirty="0" err="1" smtClean="0">
                <a:latin typeface="ＤＦ平成ゴシック体W5" panose="020B0509000000000000" pitchFamily="49" charset="-128"/>
                <a:ea typeface="ＤＦ平成ゴシック体W5" panose="020B0509000000000000" pitchFamily="49" charset="-128"/>
              </a:rPr>
              <a:t>、</a:t>
            </a:r>
            <a:r>
              <a:rPr lang="en-US" altLang="ja-JP" sz="1200" dirty="0" smtClean="0">
                <a:latin typeface="ＤＦ平成ゴシック体W5" panose="020B0509000000000000" pitchFamily="49" charset="-128"/>
                <a:ea typeface="ＤＦ平成ゴシック体W5" panose="020B0509000000000000" pitchFamily="49" charset="-128"/>
              </a:rPr>
              <a:t>NHK</a:t>
            </a:r>
            <a:r>
              <a:rPr lang="ja-JP" altLang="en-US" sz="1200" dirty="0">
                <a:latin typeface="ＤＦ平成ゴシック体W5" panose="020B0509000000000000" pitchFamily="49" charset="-128"/>
                <a:ea typeface="ＤＦ平成ゴシック体W5" panose="020B0509000000000000" pitchFamily="49" charset="-128"/>
              </a:rPr>
              <a:t>和歌山放送局</a:t>
            </a:r>
            <a:r>
              <a:rPr lang="ja-JP" altLang="en-US" sz="1200" dirty="0" smtClean="0">
                <a:latin typeface="ＤＦ平成ゴシック体W5" panose="020B0509000000000000" pitchFamily="49" charset="-128"/>
                <a:ea typeface="ＤＦ平成ゴシック体W5" panose="020B0509000000000000" pitchFamily="49" charset="-128"/>
              </a:rPr>
              <a:t>写真ｺﾒﾝﾃｰﾀｰ。</a:t>
            </a:r>
            <a:endParaRPr lang="ja-JP" altLang="en-US" sz="1200" dirty="0">
              <a:latin typeface="ＤＦ平成ゴシック体W5" panose="020B0509000000000000" pitchFamily="49" charset="-128"/>
              <a:ea typeface="ＤＦ平成ゴシック体W5" panose="020B0509000000000000" pitchFamily="49" charset="-128"/>
            </a:endParaRPr>
          </a:p>
        </p:txBody>
      </p:sp>
      <p:sp>
        <p:nvSpPr>
          <p:cNvPr id="18" name="テキスト ボックス 10"/>
          <p:cNvSpPr txBox="1"/>
          <p:nvPr/>
        </p:nvSpPr>
        <p:spPr>
          <a:xfrm>
            <a:off x="1242375" y="9972988"/>
            <a:ext cx="5040000" cy="468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7981" tIns="48991" rIns="97981" bIns="48991" numCol="1" spcCol="0" rtlCol="0" fromWordArt="0" anchor="t" anchorCtr="0" forceAA="0" compatLnSpc="1">
            <a:prstTxWarp prst="textNoShape">
              <a:avLst/>
            </a:prstTxWarp>
            <a:noAutofit/>
          </a:bodyPr>
          <a:lstStyle/>
          <a:p>
            <a:pPr algn="dist"/>
            <a:r>
              <a:rPr lang="ja-JP" altLang="en-US" sz="2000" kern="100" dirty="0" smtClean="0">
                <a:solidFill>
                  <a:schemeClr val="bg1"/>
                </a:solidFill>
                <a:effectLst>
                  <a:outerShdw blurRad="69850" dist="43180" dir="5400000" sx="0" sy="0">
                    <a:srgbClr val="000000">
                      <a:alpha val="65000"/>
                    </a:srgbClr>
                  </a:outerShdw>
                </a:effectLst>
                <a:latin typeface="ＤＨＰ特太ゴシック体" panose="020B0500000000000000" pitchFamily="50" charset="-128"/>
                <a:ea typeface="ＤＨＰ特太ゴシック体" panose="020B0500000000000000" pitchFamily="50" charset="-128"/>
                <a:cs typeface="Times New Roman"/>
              </a:rPr>
              <a:t>主催：あり</a:t>
            </a:r>
            <a:r>
              <a:rPr lang="ja-JP" altLang="en-US" sz="2000" kern="100" dirty="0" err="1" smtClean="0">
                <a:solidFill>
                  <a:schemeClr val="bg1"/>
                </a:solidFill>
                <a:effectLst>
                  <a:outerShdw blurRad="69850" dist="43180" dir="5400000" sx="0" sy="0">
                    <a:srgbClr val="000000">
                      <a:alpha val="65000"/>
                    </a:srgbClr>
                  </a:outerShdw>
                </a:effectLst>
                <a:latin typeface="ＤＨＰ特太ゴシック体" panose="020B0500000000000000" pitchFamily="50" charset="-128"/>
                <a:ea typeface="ＤＨＰ特太ゴシック体" panose="020B0500000000000000" pitchFamily="50" charset="-128"/>
                <a:cs typeface="Times New Roman"/>
              </a:rPr>
              <a:t>だ</a:t>
            </a:r>
            <a:r>
              <a:rPr lang="ja-JP" altLang="en-US" sz="2000" kern="100" dirty="0" smtClean="0">
                <a:solidFill>
                  <a:schemeClr val="bg1"/>
                </a:solidFill>
                <a:effectLst>
                  <a:outerShdw blurRad="69850" dist="43180" dir="5400000" sx="0" sy="0">
                    <a:srgbClr val="000000">
                      <a:alpha val="65000"/>
                    </a:srgbClr>
                  </a:outerShdw>
                </a:effectLst>
                <a:latin typeface="ＤＨＰ特太ゴシック体" panose="020B0500000000000000" pitchFamily="50" charset="-128"/>
                <a:ea typeface="ＤＨＰ特太ゴシック体" panose="020B0500000000000000" pitchFamily="50" charset="-128"/>
                <a:cs typeface="Times New Roman"/>
              </a:rPr>
              <a:t>広域観光実行委員会</a:t>
            </a:r>
            <a:endParaRPr lang="en-US" altLang="ja-JP" sz="2000" kern="100" dirty="0">
              <a:solidFill>
                <a:schemeClr val="bg1"/>
              </a:solidFill>
              <a:effectLst>
                <a:outerShdw blurRad="69850" dist="43180" dir="5400000" sx="0" sy="0">
                  <a:srgbClr val="000000">
                    <a:alpha val="65000"/>
                  </a:srgbClr>
                </a:outerShdw>
              </a:effectLst>
              <a:latin typeface="ＤＨＰ特太ゴシック体" panose="020B0500000000000000" pitchFamily="50" charset="-128"/>
              <a:ea typeface="ＤＨＰ特太ゴシック体" panose="020B0500000000000000" pitchFamily="50" charset="-128"/>
              <a:cs typeface="Times New Roman"/>
            </a:endParaRPr>
          </a:p>
        </p:txBody>
      </p:sp>
      <p:sp>
        <p:nvSpPr>
          <p:cNvPr id="20" name="テキスト ボックス 3"/>
          <p:cNvSpPr txBox="1"/>
          <p:nvPr/>
        </p:nvSpPr>
        <p:spPr>
          <a:xfrm>
            <a:off x="4050407" y="7308726"/>
            <a:ext cx="1972669" cy="36004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algn="just">
              <a:lnSpc>
                <a:spcPts val="1700"/>
              </a:lnSpc>
              <a:spcAft>
                <a:spcPts val="0"/>
              </a:spcAft>
            </a:pPr>
            <a:r>
              <a:rPr lang="zh-TW" altLang="en-US" sz="1400" kern="100" dirty="0" smtClean="0">
                <a:ln w="12700" cap="flat" cmpd="sng" algn="ctr">
                  <a:noFill/>
                  <a:prstDash val="solid"/>
                  <a:round/>
                </a:ln>
                <a:solidFill>
                  <a:schemeClr val="tx1"/>
                </a:solidFill>
                <a:latin typeface="ＤＦ平成ゴシック体W5" panose="020B0509000000000000" pitchFamily="49" charset="-128"/>
                <a:ea typeface="ＤＦ平成ゴシック体W5" panose="020B0509000000000000" pitchFamily="49" charset="-128"/>
                <a:cs typeface="Times New Roman"/>
              </a:rPr>
              <a:t>講師</a:t>
            </a:r>
            <a:r>
              <a:rPr lang="ja-JP" altLang="en-US" sz="1400" kern="100" dirty="0">
                <a:ln w="12700" cap="flat" cmpd="sng" algn="ctr">
                  <a:noFill/>
                  <a:prstDash val="solid"/>
                  <a:round/>
                </a:ln>
                <a:solidFill>
                  <a:schemeClr val="tx1"/>
                </a:solidFill>
                <a:latin typeface="ＤＦ平成ゴシック体W5" panose="020B0509000000000000" pitchFamily="49" charset="-128"/>
                <a:ea typeface="ＤＦ平成ゴシック体W5" panose="020B0509000000000000" pitchFamily="49" charset="-128"/>
                <a:cs typeface="Times New Roman"/>
              </a:rPr>
              <a:t>　</a:t>
            </a:r>
            <a:r>
              <a:rPr lang="zh-TW" altLang="en-US" sz="1400" kern="100" dirty="0" smtClean="0">
                <a:ln w="12700" cap="flat" cmpd="sng" algn="ctr">
                  <a:noFill/>
                  <a:prstDash val="solid"/>
                  <a:round/>
                </a:ln>
                <a:solidFill>
                  <a:schemeClr val="tx1"/>
                </a:solidFill>
                <a:latin typeface="ＤＦ平成ゴシック体W5" panose="020B0509000000000000" pitchFamily="49" charset="-128"/>
                <a:ea typeface="ＤＦ平成ゴシック体W5" panose="020B0509000000000000" pitchFamily="49" charset="-128"/>
                <a:cs typeface="Times New Roman"/>
              </a:rPr>
              <a:t>照井四郎先生</a:t>
            </a:r>
          </a:p>
        </p:txBody>
      </p:sp>
      <p:sp>
        <p:nvSpPr>
          <p:cNvPr id="22" name="テキスト ボックス 21"/>
          <p:cNvSpPr txBox="1"/>
          <p:nvPr/>
        </p:nvSpPr>
        <p:spPr>
          <a:xfrm>
            <a:off x="4050407" y="6545067"/>
            <a:ext cx="3240000" cy="702436"/>
          </a:xfrm>
          <a:prstGeom prst="rect">
            <a:avLst/>
          </a:prstGeom>
          <a:noFill/>
          <a:ln w="15875" cmpd="sng">
            <a:solidFill>
              <a:schemeClr val="accent6"/>
            </a:solidFill>
            <a:prstDash val="solid"/>
          </a:ln>
        </p:spPr>
        <p:txBody>
          <a:bodyPr wrap="square" rtlCol="0">
            <a:spAutoFit/>
          </a:bodyPr>
          <a:lstStyle/>
          <a:p>
            <a:pPr>
              <a:lnSpc>
                <a:spcPts val="2500"/>
              </a:lnSpc>
            </a:pPr>
            <a:r>
              <a:rPr lang="ja-JP" altLang="en-US" sz="1600" b="1" dirty="0" smtClean="0">
                <a:latin typeface="ＤＦ平成ゴシック体W5" panose="020B0509000000000000" pitchFamily="49" charset="-128"/>
                <a:ea typeface="ＤＦ平成ゴシック体W5" panose="020B0509000000000000" pitchFamily="49" charset="-128"/>
              </a:rPr>
              <a:t>各コース：定員</a:t>
            </a:r>
            <a:r>
              <a:rPr lang="ja-JP" altLang="en-US" sz="1600" b="1" dirty="0">
                <a:latin typeface="ＤＦ平成ゴシック体W5" panose="020B0509000000000000" pitchFamily="49" charset="-128"/>
                <a:ea typeface="ＤＦ平成ゴシック体W5" panose="020B0509000000000000" pitchFamily="49" charset="-128"/>
              </a:rPr>
              <a:t>１５</a:t>
            </a:r>
            <a:r>
              <a:rPr lang="ja-JP" altLang="en-US" sz="1600" b="1" dirty="0" smtClean="0">
                <a:latin typeface="ＤＦ平成ゴシック体W5" panose="020B0509000000000000" pitchFamily="49" charset="-128"/>
                <a:ea typeface="ＤＦ平成ゴシック体W5" panose="020B0509000000000000" pitchFamily="49" charset="-128"/>
              </a:rPr>
              <a:t>名、小雨決行</a:t>
            </a:r>
            <a:endParaRPr lang="en-US" altLang="ja-JP" sz="1600" b="1" dirty="0">
              <a:latin typeface="ＤＦ平成ゴシック体W5" panose="020B0509000000000000" pitchFamily="49" charset="-128"/>
              <a:ea typeface="ＤＦ平成ゴシック体W5" panose="020B0509000000000000" pitchFamily="49" charset="-128"/>
            </a:endParaRPr>
          </a:p>
          <a:p>
            <a:pPr>
              <a:lnSpc>
                <a:spcPts val="2500"/>
              </a:lnSpc>
            </a:pPr>
            <a:r>
              <a:rPr lang="ja-JP" altLang="en-US" sz="1600" b="1" dirty="0" smtClean="0">
                <a:latin typeface="ＤＦ平成ゴシック体W5" panose="020B0509000000000000" pitchFamily="49" charset="-128"/>
                <a:ea typeface="ＤＦ平成ゴシック体W5" panose="020B0509000000000000" pitchFamily="49" charset="-128"/>
              </a:rPr>
              <a:t>　　　　　参加費</a:t>
            </a:r>
            <a:r>
              <a:rPr lang="ja-JP" altLang="en-US" sz="1600" b="1" dirty="0">
                <a:latin typeface="ＤＦ平成ゴシック体W5" panose="020B0509000000000000" pitchFamily="49" charset="-128"/>
                <a:ea typeface="ＤＦ平成ゴシック体W5" panose="020B0509000000000000" pitchFamily="49" charset="-128"/>
              </a:rPr>
              <a:t>１，５００</a:t>
            </a:r>
            <a:r>
              <a:rPr lang="ja-JP" altLang="en-US" sz="1600" b="1" dirty="0" smtClean="0">
                <a:latin typeface="ＤＦ平成ゴシック体W5" panose="020B0509000000000000" pitchFamily="49" charset="-128"/>
                <a:ea typeface="ＤＦ平成ゴシック体W5" panose="020B0509000000000000" pitchFamily="49" charset="-128"/>
              </a:rPr>
              <a:t>円</a:t>
            </a:r>
            <a:endParaRPr lang="ja-JP" altLang="en-US" sz="1600" b="1" dirty="0">
              <a:latin typeface="ＤＦ平成ゴシック体W5" panose="020B0509000000000000" pitchFamily="49" charset="-128"/>
              <a:ea typeface="ＤＦ平成ゴシック体W5" panose="020B0509000000000000" pitchFamily="49" charset="-128"/>
            </a:endParaRPr>
          </a:p>
        </p:txBody>
      </p:sp>
    </p:spTree>
    <p:extLst>
      <p:ext uri="{BB962C8B-B14F-4D97-AF65-F5344CB8AC3E}">
        <p14:creationId xmlns:p14="http://schemas.microsoft.com/office/powerpoint/2010/main" val="3844191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9"/>
          <p:cNvSpPr txBox="1"/>
          <p:nvPr/>
        </p:nvSpPr>
        <p:spPr>
          <a:xfrm>
            <a:off x="178167" y="8137006"/>
            <a:ext cx="7164000" cy="154798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7981" tIns="48991" rIns="97981" bIns="48991" numCol="1" spcCol="0" rtlCol="0" fromWordArt="0" anchor="t" anchorCtr="0" forceAA="0" compatLnSpc="1">
            <a:prstTxWarp prst="textNoShape">
              <a:avLst/>
            </a:prstTxWarp>
            <a:noAutofit/>
          </a:bodyPr>
          <a:lstStyle/>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・現地までの</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交通費</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は</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参加者</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様ご自身の負担となります</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endParaRPr lang="en-US" altLang="ja-JP"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a:p>
            <a:pPr algn="just">
              <a:lnSpc>
                <a:spcPts val="1554"/>
              </a:lnSpc>
            </a:pP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・中学生以下は</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保護者</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同伴でご参加ください。</a:t>
            </a:r>
            <a:endParaRPr lang="en-US" altLang="ja-JP"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・万一、事故、病気等が発生した場合、主催者は傷害保険の範囲以外の責任は</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負いませ</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ん</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ので</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ご了承ください。</a:t>
            </a: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・カメラの貸し出しは行いません。</a:t>
            </a: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・当日の状況や天候により、行程が変更する場合があります</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endPar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・当日撮影された写真を主催者まで送付</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ください</a:t>
            </a:r>
            <a:r>
              <a:rPr lang="en-US" altLang="ja-JP"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３点以内</a:t>
            </a:r>
            <a:r>
              <a:rPr lang="en-US" altLang="ja-JP"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r>
              <a:rPr lang="ja-JP" altLang="en-US" sz="1200" kern="100" dirty="0" err="1"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送付</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いただいた方全員に特産品を贈呈します。</a:t>
            </a: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・送付いただいた写真は、厳正な審査を実施し、リーフレット作成やＳＮＳでの広報に活用</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させて</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いただく場合</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が</a:t>
            </a:r>
            <a:endParaRPr lang="en-US" altLang="ja-JP"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a:p>
            <a:pPr algn="just">
              <a:lnSpc>
                <a:spcPts val="1554"/>
              </a:lnSpc>
            </a:pP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　</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ありますので</a:t>
            </a:r>
            <a:r>
              <a:rPr lang="ja-JP" altLang="en-US" sz="1200" kern="100" dirty="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ご了承ください</a:t>
            </a:r>
            <a:r>
              <a:rPr lang="ja-JP" altLang="en-US"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a:t>
            </a:r>
            <a:endParaRPr lang="en-US" altLang="ja-JP" sz="1200" kern="100" dirty="0" smtClean="0">
              <a:ln w="9208"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p:txBody>
      </p:sp>
      <p:sp>
        <p:nvSpPr>
          <p:cNvPr id="7" name="テキスト ボックス 35"/>
          <p:cNvSpPr txBox="1"/>
          <p:nvPr/>
        </p:nvSpPr>
        <p:spPr>
          <a:xfrm>
            <a:off x="233982" y="9829006"/>
            <a:ext cx="7048291" cy="540000"/>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wrap="square" lIns="97981" tIns="48991" rIns="97981" bIns="48991" rtlCol="0" anchor="ctr">
            <a:noAutofit/>
          </a:bodyPr>
          <a:lstStyle/>
          <a:p>
            <a:pPr algn="ctr">
              <a:lnSpc>
                <a:spcPts val="1500"/>
              </a:lnSpc>
            </a:pPr>
            <a:r>
              <a:rPr lang="ja-JP" altLang="en-US" sz="1400" dirty="0" smtClean="0">
                <a:solidFill>
                  <a:schemeClr val="tx1"/>
                </a:solidFill>
                <a:latin typeface="HGS教科書体" panose="02020600000000000000" pitchFamily="18" charset="-128"/>
                <a:ea typeface="HGS教科書体" panose="02020600000000000000" pitchFamily="18" charset="-128"/>
                <a:cs typeface="Times New Roman"/>
              </a:rPr>
              <a:t>あり</a:t>
            </a:r>
            <a:r>
              <a:rPr lang="ja-JP" altLang="en-US" sz="1400" dirty="0" err="1">
                <a:solidFill>
                  <a:schemeClr val="tx1"/>
                </a:solidFill>
                <a:latin typeface="HGS教科書体" panose="02020600000000000000" pitchFamily="18" charset="-128"/>
                <a:ea typeface="HGS教科書体" panose="02020600000000000000" pitchFamily="18" charset="-128"/>
                <a:cs typeface="Times New Roman"/>
              </a:rPr>
              <a:t>だ</a:t>
            </a:r>
            <a:r>
              <a:rPr lang="ja-JP" altLang="en-US" sz="1400" dirty="0">
                <a:solidFill>
                  <a:schemeClr val="tx1"/>
                </a:solidFill>
                <a:latin typeface="HGS教科書体" panose="02020600000000000000" pitchFamily="18" charset="-128"/>
                <a:ea typeface="HGS教科書体" panose="02020600000000000000" pitchFamily="18" charset="-128"/>
                <a:cs typeface="Times New Roman"/>
              </a:rPr>
              <a:t>広域観光実行</a:t>
            </a:r>
            <a:r>
              <a:rPr lang="ja-JP" altLang="en-US" sz="1400" dirty="0" smtClean="0">
                <a:solidFill>
                  <a:schemeClr val="tx1"/>
                </a:solidFill>
                <a:latin typeface="HGS教科書体" panose="02020600000000000000" pitchFamily="18" charset="-128"/>
                <a:ea typeface="HGS教科書体" panose="02020600000000000000" pitchFamily="18" charset="-128"/>
                <a:cs typeface="Times New Roman"/>
              </a:rPr>
              <a:t>委員会（有田振興局 企画産業課内）　担当</a:t>
            </a:r>
            <a:r>
              <a:rPr lang="ja-JP" altLang="en-US" sz="1400" dirty="0">
                <a:solidFill>
                  <a:schemeClr val="tx1"/>
                </a:solidFill>
                <a:latin typeface="HGS教科書体" panose="02020600000000000000" pitchFamily="18" charset="-128"/>
                <a:ea typeface="HGS教科書体" panose="02020600000000000000" pitchFamily="18" charset="-128"/>
                <a:cs typeface="Times New Roman"/>
              </a:rPr>
              <a:t>：谷・</a:t>
            </a:r>
            <a:r>
              <a:rPr lang="ja-JP" altLang="en-US" sz="1400" dirty="0" smtClean="0">
                <a:solidFill>
                  <a:schemeClr val="tx1"/>
                </a:solidFill>
                <a:latin typeface="HGS教科書体" panose="02020600000000000000" pitchFamily="18" charset="-128"/>
                <a:ea typeface="HGS教科書体" panose="02020600000000000000" pitchFamily="18" charset="-128"/>
                <a:cs typeface="Times New Roman"/>
              </a:rPr>
              <a:t>中硲</a:t>
            </a:r>
            <a:endParaRPr lang="ja-JP" altLang="en-US" sz="1400" dirty="0">
              <a:solidFill>
                <a:schemeClr val="tx1"/>
              </a:solidFill>
              <a:latin typeface="HGS教科書体" panose="02020600000000000000" pitchFamily="18" charset="-128"/>
              <a:ea typeface="HGS教科書体" panose="02020600000000000000" pitchFamily="18" charset="-128"/>
              <a:cs typeface="ＭＳ Ｐゴシック"/>
            </a:endParaRPr>
          </a:p>
          <a:p>
            <a:pPr algn="ctr">
              <a:lnSpc>
                <a:spcPts val="1500"/>
              </a:lnSpc>
            </a:pPr>
            <a:r>
              <a:rPr lang="en-US" sz="1400" dirty="0" smtClean="0">
                <a:solidFill>
                  <a:schemeClr val="tx1"/>
                </a:solidFill>
                <a:latin typeface="HGS教科書体" panose="02020600000000000000" pitchFamily="18" charset="-128"/>
                <a:ea typeface="HGS教科書体" panose="02020600000000000000" pitchFamily="18" charset="-128"/>
                <a:cs typeface="Times New Roman"/>
              </a:rPr>
              <a:t>TEL</a:t>
            </a:r>
            <a:r>
              <a:rPr lang="ja-JP" altLang="en-US" sz="1400" dirty="0">
                <a:solidFill>
                  <a:schemeClr val="tx1"/>
                </a:solidFill>
                <a:latin typeface="HGS教科書体" panose="02020600000000000000" pitchFamily="18" charset="-128"/>
                <a:ea typeface="HGS教科書体" panose="02020600000000000000" pitchFamily="18" charset="-128"/>
                <a:cs typeface="Times New Roman"/>
              </a:rPr>
              <a:t>：</a:t>
            </a:r>
            <a:r>
              <a:rPr lang="en-US" sz="1400" dirty="0" smtClean="0">
                <a:solidFill>
                  <a:schemeClr val="tx1"/>
                </a:solidFill>
                <a:latin typeface="HGS教科書体" panose="02020600000000000000" pitchFamily="18" charset="-128"/>
                <a:ea typeface="HGS教科書体" panose="02020600000000000000" pitchFamily="18" charset="-128"/>
                <a:cs typeface="Times New Roman"/>
              </a:rPr>
              <a:t>0737-64-1286</a:t>
            </a:r>
            <a:r>
              <a:rPr lang="ja-JP" altLang="en-US" sz="1400" dirty="0">
                <a:solidFill>
                  <a:schemeClr val="tx1"/>
                </a:solidFill>
                <a:latin typeface="HGS教科書体" panose="02020600000000000000" pitchFamily="18" charset="-128"/>
                <a:ea typeface="HGS教科書体" panose="02020600000000000000" pitchFamily="18" charset="-128"/>
                <a:cs typeface="Times New Roman"/>
              </a:rPr>
              <a:t>　　</a:t>
            </a:r>
            <a:r>
              <a:rPr lang="en-US" sz="1400" dirty="0" smtClean="0">
                <a:solidFill>
                  <a:schemeClr val="tx1"/>
                </a:solidFill>
                <a:latin typeface="HGS教科書体" panose="02020600000000000000" pitchFamily="18" charset="-128"/>
                <a:ea typeface="HGS教科書体" panose="02020600000000000000" pitchFamily="18" charset="-128"/>
                <a:cs typeface="Times New Roman"/>
              </a:rPr>
              <a:t>e-mail</a:t>
            </a:r>
            <a:r>
              <a:rPr lang="ja-JP" altLang="en-US" sz="1400" dirty="0">
                <a:solidFill>
                  <a:schemeClr val="tx1"/>
                </a:solidFill>
                <a:latin typeface="HGS教科書体" panose="02020600000000000000" pitchFamily="18" charset="-128"/>
                <a:ea typeface="HGS教科書体" panose="02020600000000000000" pitchFamily="18" charset="-128"/>
                <a:cs typeface="Times New Roman"/>
              </a:rPr>
              <a:t>：</a:t>
            </a:r>
            <a:r>
              <a:rPr lang="en-US" sz="1400" dirty="0">
                <a:solidFill>
                  <a:schemeClr val="tx1"/>
                </a:solidFill>
                <a:latin typeface="HGS教科書体" panose="02020600000000000000" pitchFamily="18" charset="-128"/>
                <a:ea typeface="HGS教科書体" panose="02020600000000000000" pitchFamily="18" charset="-128"/>
                <a:cs typeface="Times New Roman"/>
              </a:rPr>
              <a:t>e1304162@pref.wakayama.lg.jp</a:t>
            </a:r>
            <a:endParaRPr lang="ja-JP" altLang="en-US" sz="1400" dirty="0">
              <a:solidFill>
                <a:schemeClr val="tx1"/>
              </a:solidFill>
              <a:latin typeface="HGS教科書体" panose="02020600000000000000" pitchFamily="18" charset="-128"/>
              <a:ea typeface="HGS教科書体" panose="02020600000000000000" pitchFamily="18" charset="-128"/>
              <a:cs typeface="ＭＳ Ｐゴシック"/>
            </a:endParaRPr>
          </a:p>
        </p:txBody>
      </p:sp>
      <p:graphicFrame>
        <p:nvGraphicFramePr>
          <p:cNvPr id="9" name="表 8"/>
          <p:cNvGraphicFramePr>
            <a:graphicFrameLocks noGrp="1"/>
          </p:cNvGraphicFramePr>
          <p:nvPr>
            <p:extLst>
              <p:ext uri="{D42A27DB-BD31-4B8C-83A1-F6EECF244321}">
                <p14:modId xmlns:p14="http://schemas.microsoft.com/office/powerpoint/2010/main" val="4269494761"/>
              </p:ext>
            </p:extLst>
          </p:nvPr>
        </p:nvGraphicFramePr>
        <p:xfrm>
          <a:off x="161975" y="4428406"/>
          <a:ext cx="7235999" cy="3371154"/>
        </p:xfrm>
        <a:graphic>
          <a:graphicData uri="http://schemas.openxmlformats.org/drawingml/2006/table">
            <a:tbl>
              <a:tblPr firstRow="1" firstCol="1" bandRow="1">
                <a:tableStyleId>{93296810-A885-4BE3-A3E7-6D5BEEA58F35}</a:tableStyleId>
              </a:tblPr>
              <a:tblGrid>
                <a:gridCol w="1736392"/>
                <a:gridCol w="2673403"/>
                <a:gridCol w="1055292"/>
                <a:gridCol w="1770912"/>
              </a:tblGrid>
              <a:tr h="332551">
                <a:tc gridSpan="4">
                  <a:txBody>
                    <a:bodyPr/>
                    <a:lstStyle/>
                    <a:p>
                      <a:pPr algn="ctr">
                        <a:spcAft>
                          <a:spcPts val="0"/>
                        </a:spcAft>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申込者情報（</a:t>
                      </a:r>
                      <a:r>
                        <a:rPr lang="en-US" altLang="ja-JP" sz="1400" kern="100" dirty="0" smtClean="0">
                          <a:solidFill>
                            <a:schemeClr val="tx1"/>
                          </a:solidFill>
                          <a:effectLst/>
                          <a:latin typeface="HG教科書体" panose="02020609000000000000" pitchFamily="17" charset="-128"/>
                          <a:ea typeface="HG教科書体" panose="02020609000000000000" pitchFamily="17" charset="-128"/>
                        </a:rPr>
                        <a:t>※</a:t>
                      </a: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個人情報は本イベントの目的以外には使用しません）</a:t>
                      </a: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hMerge="1">
                  <a:txBody>
                    <a:bodyPr/>
                    <a:lstStyle/>
                    <a:p>
                      <a:pPr indent="977900" algn="just">
                        <a:spcAft>
                          <a:spcPts val="0"/>
                        </a:spcAft>
                      </a:pPr>
                      <a:endParaRPr lang="ja-JP" sz="1000" kern="100" dirty="0">
                        <a:effectLst/>
                        <a:latin typeface="Century"/>
                        <a:ea typeface="ＭＳ 明朝"/>
                        <a:cs typeface="Times New Roman"/>
                      </a:endParaRPr>
                    </a:p>
                  </a:txBody>
                  <a:tcPr marL="61227" marR="61227" marT="0" marB="0" anchor="ctr"/>
                </a:tc>
                <a:tc hMerge="1">
                  <a:txBody>
                    <a:bodyPr/>
                    <a:lstStyle/>
                    <a:p>
                      <a:endParaRPr kumimoji="1" lang="ja-JP" altLang="en-US"/>
                    </a:p>
                  </a:txBody>
                  <a:tcPr/>
                </a:tc>
                <a:tc hMerge="1">
                  <a:txBody>
                    <a:bodyPr/>
                    <a:lstStyle/>
                    <a:p>
                      <a:endParaRPr kumimoji="1" lang="ja-JP" altLang="en-US"/>
                    </a:p>
                  </a:txBody>
                  <a:tcPr/>
                </a:tc>
              </a:tr>
              <a:tr h="449784">
                <a:tc>
                  <a:txBody>
                    <a:bodyPr/>
                    <a:lstStyle/>
                    <a:p>
                      <a:pPr algn="ctr">
                        <a:spcAft>
                          <a:spcPts val="0"/>
                        </a:spcAft>
                      </a:pPr>
                      <a:r>
                        <a:rPr lang="en-US" altLang="ja-JP" sz="1100" kern="0" dirty="0" smtClean="0">
                          <a:solidFill>
                            <a:schemeClr val="tx1"/>
                          </a:solidFill>
                          <a:effectLst/>
                          <a:latin typeface="HG教科書体" panose="02020609000000000000" pitchFamily="17" charset="-128"/>
                          <a:ea typeface="HG教科書体" panose="02020609000000000000" pitchFamily="17" charset="-128"/>
                        </a:rPr>
                        <a:t>(</a:t>
                      </a:r>
                      <a:r>
                        <a:rPr lang="ja-JP" altLang="en-US" sz="1100" kern="0" dirty="0" smtClean="0">
                          <a:solidFill>
                            <a:schemeClr val="tx1"/>
                          </a:solidFill>
                          <a:effectLst/>
                          <a:latin typeface="HG教科書体" panose="02020609000000000000" pitchFamily="17" charset="-128"/>
                          <a:ea typeface="HG教科書体" panose="02020609000000000000" pitchFamily="17" charset="-128"/>
                        </a:rPr>
                        <a:t>ふりがな</a:t>
                      </a:r>
                      <a:r>
                        <a:rPr lang="en-US" altLang="ja-JP" sz="1100" kern="0" dirty="0" smtClean="0">
                          <a:solidFill>
                            <a:schemeClr val="tx1"/>
                          </a:solidFill>
                          <a:effectLst/>
                          <a:latin typeface="HG教科書体" panose="02020609000000000000" pitchFamily="17" charset="-128"/>
                          <a:ea typeface="HG教科書体" panose="02020609000000000000" pitchFamily="17" charset="-128"/>
                        </a:rPr>
                        <a:t>)</a:t>
                      </a:r>
                    </a:p>
                    <a:p>
                      <a:pPr algn="ctr">
                        <a:spcAft>
                          <a:spcPts val="0"/>
                        </a:spcAft>
                      </a:pPr>
                      <a:r>
                        <a:rPr lang="ja-JP" sz="1400" kern="0" dirty="0" smtClean="0">
                          <a:solidFill>
                            <a:schemeClr val="tx1"/>
                          </a:solidFill>
                          <a:effectLst/>
                          <a:latin typeface="HG教科書体" panose="02020609000000000000" pitchFamily="17" charset="-128"/>
                          <a:ea typeface="HG教科書体" panose="02020609000000000000" pitchFamily="17" charset="-128"/>
                        </a:rPr>
                        <a:t>お名前</a:t>
                      </a: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algn="ctr">
                        <a:spcAft>
                          <a:spcPts val="0"/>
                        </a:spcAft>
                      </a:pP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algn="ctr">
                        <a:spcAft>
                          <a:spcPts val="0"/>
                        </a:spcAft>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生年月日</a:t>
                      </a:r>
                      <a:endParaRPr lang="ja-JP" sz="1400" b="1"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年　</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月</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　日</a:t>
                      </a:r>
                      <a:endParaRPr lang="ja-JP" altLang="ja-JP" sz="1400" b="1"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r>
              <a:tr h="448651">
                <a:tc>
                  <a:txBody>
                    <a:bodyPr/>
                    <a:lstStyle/>
                    <a:p>
                      <a:pPr algn="ctr">
                        <a:spcAft>
                          <a:spcPts val="0"/>
                        </a:spcAft>
                      </a:pPr>
                      <a:r>
                        <a:rPr lang="en-US" altLang="ja-JP" sz="1100" kern="100" dirty="0" smtClean="0">
                          <a:solidFill>
                            <a:schemeClr val="tx1"/>
                          </a:solidFill>
                          <a:effectLst/>
                          <a:latin typeface="HG教科書体" panose="02020609000000000000" pitchFamily="17" charset="-128"/>
                          <a:ea typeface="HG教科書体" panose="02020609000000000000" pitchFamily="17" charset="-128"/>
                        </a:rPr>
                        <a:t>(</a:t>
                      </a:r>
                      <a:r>
                        <a:rPr lang="ja-JP" altLang="en-US" sz="1100" kern="100" dirty="0" smtClean="0">
                          <a:solidFill>
                            <a:schemeClr val="tx1"/>
                          </a:solidFill>
                          <a:effectLst/>
                          <a:latin typeface="HG教科書体" panose="02020609000000000000" pitchFamily="17" charset="-128"/>
                          <a:ea typeface="HG教科書体" panose="02020609000000000000" pitchFamily="17" charset="-128"/>
                        </a:rPr>
                        <a:t>ふりがな</a:t>
                      </a:r>
                      <a:r>
                        <a:rPr lang="en-US" altLang="ja-JP" sz="1100" kern="100" dirty="0" smtClean="0">
                          <a:solidFill>
                            <a:schemeClr val="tx1"/>
                          </a:solidFill>
                          <a:effectLst/>
                          <a:latin typeface="HG教科書体" panose="02020609000000000000" pitchFamily="17" charset="-128"/>
                          <a:ea typeface="HG教科書体" panose="02020609000000000000" pitchFamily="17" charset="-128"/>
                        </a:rPr>
                        <a:t>)</a:t>
                      </a:r>
                    </a:p>
                    <a:p>
                      <a:pPr algn="ctr">
                        <a:spcAft>
                          <a:spcPts val="0"/>
                        </a:spcAft>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同伴者お名前</a:t>
                      </a: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algn="ctr">
                        <a:spcAft>
                          <a:spcPts val="0"/>
                        </a:spcAft>
                      </a:pP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生年月日</a:t>
                      </a:r>
                      <a:endParaRPr lang="ja-JP" altLang="ja-JP" sz="1400" b="1"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年</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月</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日</a:t>
                      </a:r>
                      <a:endParaRPr lang="ja-JP" altLang="ja-JP" sz="1400" b="1"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r>
              <a:tr h="448651">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100" kern="100" dirty="0" smtClean="0">
                          <a:solidFill>
                            <a:schemeClr val="tx1"/>
                          </a:solidFill>
                          <a:effectLst/>
                          <a:latin typeface="HG教科書体" panose="02020609000000000000" pitchFamily="17" charset="-128"/>
                          <a:ea typeface="HG教科書体" panose="02020609000000000000" pitchFamily="17" charset="-128"/>
                        </a:rPr>
                        <a:t>(</a:t>
                      </a:r>
                      <a:r>
                        <a:rPr lang="ja-JP" altLang="en-US" sz="1100" kern="100" dirty="0" smtClean="0">
                          <a:solidFill>
                            <a:schemeClr val="tx1"/>
                          </a:solidFill>
                          <a:effectLst/>
                          <a:latin typeface="HG教科書体" panose="02020609000000000000" pitchFamily="17" charset="-128"/>
                          <a:ea typeface="HG教科書体" panose="02020609000000000000" pitchFamily="17" charset="-128"/>
                        </a:rPr>
                        <a:t>ふりがな</a:t>
                      </a:r>
                      <a:r>
                        <a:rPr lang="en-US" altLang="ja-JP" sz="1100" kern="100" dirty="0" smtClean="0">
                          <a:solidFill>
                            <a:schemeClr val="tx1"/>
                          </a:solidFill>
                          <a:effectLst/>
                          <a:latin typeface="HG教科書体" panose="02020609000000000000" pitchFamily="17" charset="-128"/>
                          <a:ea typeface="HG教科書体" panose="02020609000000000000" pitchFamily="17"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同伴者お名前</a:t>
                      </a:r>
                      <a:endParaRPr lang="ja-JP" altLang="ja-JP" sz="1400"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algn="ctr">
                        <a:spcAft>
                          <a:spcPts val="0"/>
                        </a:spcAft>
                      </a:pP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HG教科書体" panose="02020609000000000000" pitchFamily="17" charset="-128"/>
                          <a:ea typeface="HG教科書体" panose="02020609000000000000" pitchFamily="17" charset="-128"/>
                        </a:rPr>
                        <a:t>生年月日</a:t>
                      </a:r>
                      <a:endParaRPr lang="ja-JP" altLang="ja-JP" sz="1400" b="1"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年　　月</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　　</a:t>
                      </a:r>
                      <a:r>
                        <a:rPr lang="ja-JP" altLang="ja-JP" sz="1400" kern="0" dirty="0" smtClean="0">
                          <a:solidFill>
                            <a:schemeClr val="tx1"/>
                          </a:solidFill>
                          <a:effectLst/>
                          <a:latin typeface="HG教科書体" panose="02020609000000000000" pitchFamily="17" charset="-128"/>
                          <a:ea typeface="HG教科書体" panose="02020609000000000000" pitchFamily="17" charset="-128"/>
                        </a:rPr>
                        <a:t>日</a:t>
                      </a:r>
                      <a:endParaRPr lang="ja-JP" altLang="ja-JP" sz="1400" b="1" kern="100" dirty="0" smtClean="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r>
              <a:tr h="472317">
                <a:tc>
                  <a:txBody>
                    <a:bodyPr/>
                    <a:lstStyle/>
                    <a:p>
                      <a:pPr algn="ctr">
                        <a:spcAft>
                          <a:spcPts val="0"/>
                        </a:spcAft>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代表者</a:t>
                      </a:r>
                      <a:r>
                        <a:rPr lang="ja-JP" sz="1400" kern="0" dirty="0" smtClean="0">
                          <a:solidFill>
                            <a:schemeClr val="tx1"/>
                          </a:solidFill>
                          <a:effectLst/>
                          <a:latin typeface="HG教科書体" panose="02020609000000000000" pitchFamily="17" charset="-128"/>
                          <a:ea typeface="HG教科書体" panose="02020609000000000000" pitchFamily="17" charset="-128"/>
                        </a:rPr>
                        <a:t>ご住所</a:t>
                      </a: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gridSpan="3">
                  <a:txBody>
                    <a:bodyPr/>
                    <a:lstStyle/>
                    <a:p>
                      <a:pPr algn="l">
                        <a:spcAft>
                          <a:spcPts val="0"/>
                        </a:spcAft>
                      </a:pPr>
                      <a:r>
                        <a:rPr lang="ja-JP" sz="1400" kern="0" dirty="0">
                          <a:solidFill>
                            <a:schemeClr val="tx1"/>
                          </a:solidFill>
                          <a:effectLst/>
                          <a:latin typeface="HG教科書体" panose="02020609000000000000" pitchFamily="17" charset="-128"/>
                          <a:ea typeface="HG教科書体" panose="02020609000000000000" pitchFamily="17" charset="-128"/>
                        </a:rPr>
                        <a:t>〒</a:t>
                      </a:r>
                      <a:endParaRPr lang="ja-JP" sz="1400" b="1"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tc>
                <a:tc hMerge="1">
                  <a:txBody>
                    <a:bodyPr/>
                    <a:lstStyle/>
                    <a:p>
                      <a:endParaRPr kumimoji="1" lang="ja-JP" altLang="en-US"/>
                    </a:p>
                  </a:txBody>
                  <a:tcPr/>
                </a:tc>
                <a:tc hMerge="1">
                  <a:txBody>
                    <a:bodyPr/>
                    <a:lstStyle/>
                    <a:p>
                      <a:endParaRPr kumimoji="1" lang="ja-JP" altLang="en-US"/>
                    </a:p>
                  </a:txBody>
                  <a:tcPr/>
                </a:tc>
              </a:tr>
              <a:tr h="562673">
                <a:tc>
                  <a:txBody>
                    <a:bodyPr/>
                    <a:lstStyle/>
                    <a:p>
                      <a:pPr algn="ctr">
                        <a:spcAft>
                          <a:spcPts val="0"/>
                        </a:spcAft>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代表者</a:t>
                      </a:r>
                      <a:r>
                        <a:rPr lang="ja-JP" sz="1400" kern="0" dirty="0" smtClean="0">
                          <a:solidFill>
                            <a:schemeClr val="tx1"/>
                          </a:solidFill>
                          <a:effectLst/>
                          <a:latin typeface="HG教科書体" panose="02020609000000000000" pitchFamily="17" charset="-128"/>
                          <a:ea typeface="HG教科書体" panose="02020609000000000000" pitchFamily="17" charset="-128"/>
                        </a:rPr>
                        <a:t>電話番号</a:t>
                      </a:r>
                      <a:r>
                        <a:rPr lang="en-US" sz="1400" kern="0" dirty="0">
                          <a:solidFill>
                            <a:schemeClr val="tx1"/>
                          </a:solidFill>
                          <a:effectLst/>
                          <a:latin typeface="HG教科書体" panose="02020609000000000000" pitchFamily="17" charset="-128"/>
                          <a:ea typeface="HG教科書体" panose="02020609000000000000" pitchFamily="17" charset="-128"/>
                        </a:rPr>
                        <a:t/>
                      </a:r>
                      <a:br>
                        <a:rPr lang="en-US" sz="1400" kern="0" dirty="0">
                          <a:solidFill>
                            <a:schemeClr val="tx1"/>
                          </a:solidFill>
                          <a:effectLst/>
                          <a:latin typeface="HG教科書体" panose="02020609000000000000" pitchFamily="17" charset="-128"/>
                          <a:ea typeface="HG教科書体" panose="02020609000000000000" pitchFamily="17" charset="-128"/>
                        </a:rPr>
                      </a:br>
                      <a:r>
                        <a:rPr lang="en-US" altLang="ja-JP" sz="1200" kern="0" dirty="0" smtClean="0">
                          <a:solidFill>
                            <a:schemeClr val="tx1"/>
                          </a:solidFill>
                          <a:effectLst/>
                          <a:latin typeface="HG教科書体" panose="02020609000000000000" pitchFamily="17" charset="-128"/>
                          <a:ea typeface="HG教科書体" panose="02020609000000000000" pitchFamily="17" charset="-128"/>
                        </a:rPr>
                        <a:t>※</a:t>
                      </a:r>
                      <a:r>
                        <a:rPr lang="ja-JP" altLang="en-US" sz="1200" kern="0" dirty="0" smtClean="0">
                          <a:solidFill>
                            <a:schemeClr val="tx1"/>
                          </a:solidFill>
                          <a:effectLst/>
                          <a:latin typeface="HG教科書体" panose="02020609000000000000" pitchFamily="17" charset="-128"/>
                          <a:ea typeface="HG教科書体" panose="02020609000000000000" pitchFamily="17" charset="-128"/>
                        </a:rPr>
                        <a:t>中止の場合に連絡が取れる電話番号</a:t>
                      </a:r>
                      <a:endParaRPr lang="ja-JP" sz="12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gridSpan="3">
                  <a:txBody>
                    <a:bodyPr/>
                    <a:lstStyle/>
                    <a:p>
                      <a:pPr algn="ctr">
                        <a:spcAft>
                          <a:spcPts val="0"/>
                        </a:spcAft>
                      </a:pP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hMerge="1">
                  <a:txBody>
                    <a:bodyPr/>
                    <a:lstStyle/>
                    <a:p>
                      <a:endParaRPr kumimoji="1" lang="ja-JP" altLang="en-US"/>
                    </a:p>
                  </a:txBody>
                  <a:tcPr/>
                </a:tc>
                <a:tc hMerge="1">
                  <a:txBody>
                    <a:bodyPr/>
                    <a:lstStyle/>
                    <a:p>
                      <a:endParaRPr kumimoji="1" lang="ja-JP" altLang="en-US"/>
                    </a:p>
                  </a:txBody>
                  <a:tcPr/>
                </a:tc>
              </a:tr>
              <a:tr h="453726">
                <a:tc>
                  <a:txBody>
                    <a:bodyPr/>
                    <a:lstStyle/>
                    <a:p>
                      <a:pPr algn="ctr">
                        <a:spcAft>
                          <a:spcPts val="0"/>
                        </a:spcAft>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インスタグラム</a:t>
                      </a:r>
                      <a:endParaRPr lang="en-US" altLang="ja-JP" sz="1400" kern="0" dirty="0" smtClean="0">
                        <a:solidFill>
                          <a:schemeClr val="tx1"/>
                        </a:solidFill>
                        <a:effectLst/>
                        <a:latin typeface="HG教科書体" panose="02020609000000000000" pitchFamily="17" charset="-128"/>
                        <a:ea typeface="HG教科書体" panose="02020609000000000000" pitchFamily="17" charset="-128"/>
                      </a:endParaRPr>
                    </a:p>
                    <a:p>
                      <a:pPr algn="ctr">
                        <a:spcAft>
                          <a:spcPts val="0"/>
                        </a:spcAft>
                      </a:pP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アカウント名</a:t>
                      </a:r>
                      <a:endParaRPr lang="en-US" altLang="ja-JP" sz="1400" kern="0" dirty="0" smtClean="0">
                        <a:solidFill>
                          <a:schemeClr val="tx1"/>
                        </a:solidFill>
                        <a:effectLst/>
                        <a:latin typeface="HG教科書体" panose="02020609000000000000" pitchFamily="17" charset="-128"/>
                        <a:ea typeface="HG教科書体" panose="02020609000000000000" pitchFamily="17" charset="-128"/>
                      </a:endParaRPr>
                    </a:p>
                    <a:p>
                      <a:pPr algn="ctr">
                        <a:spcAft>
                          <a:spcPts val="0"/>
                        </a:spcAft>
                      </a:pPr>
                      <a:r>
                        <a:rPr lang="en-US" altLang="ja-JP" sz="1400" kern="0" dirty="0" smtClean="0">
                          <a:solidFill>
                            <a:schemeClr val="tx1"/>
                          </a:solidFill>
                          <a:effectLst/>
                          <a:latin typeface="HG教科書体" panose="02020609000000000000" pitchFamily="17" charset="-128"/>
                          <a:ea typeface="HG教科書体" panose="02020609000000000000" pitchFamily="17" charset="-128"/>
                        </a:rPr>
                        <a:t>(</a:t>
                      </a:r>
                      <a:r>
                        <a:rPr lang="ja-JP" altLang="en-US" sz="1400" kern="0" dirty="0" smtClean="0">
                          <a:solidFill>
                            <a:schemeClr val="tx1"/>
                          </a:solidFill>
                          <a:effectLst/>
                          <a:latin typeface="HG教科書体" panose="02020609000000000000" pitchFamily="17" charset="-128"/>
                          <a:ea typeface="HG教科書体" panose="02020609000000000000" pitchFamily="17" charset="-128"/>
                        </a:rPr>
                        <a:t>参加者全員</a:t>
                      </a:r>
                      <a:r>
                        <a:rPr lang="en-US" altLang="ja-JP" sz="1400" kern="0" dirty="0" smtClean="0">
                          <a:solidFill>
                            <a:schemeClr val="tx1"/>
                          </a:solidFill>
                          <a:effectLst/>
                          <a:latin typeface="HG教科書体" panose="02020609000000000000" pitchFamily="17" charset="-128"/>
                          <a:ea typeface="HG教科書体" panose="02020609000000000000" pitchFamily="17" charset="-128"/>
                        </a:rPr>
                        <a:t>)</a:t>
                      </a:r>
                      <a:endParaRPr lang="ja-JP" sz="1400" kern="100" dirty="0">
                        <a:solidFill>
                          <a:schemeClr val="tx1"/>
                        </a:solidFill>
                        <a:effectLst/>
                        <a:latin typeface="HG教科書体" panose="02020609000000000000" pitchFamily="17" charset="-128"/>
                        <a:ea typeface="HG教科書体" panose="02020609000000000000" pitchFamily="17" charset="-128"/>
                        <a:cs typeface="Times New Roman"/>
                      </a:endParaRPr>
                    </a:p>
                  </a:txBody>
                  <a:tcPr marL="67180" marR="67180" marT="0" marB="0" anchor="ctr"/>
                </a:tc>
                <a:tc gridSpan="3">
                  <a:txBody>
                    <a:bodyPr/>
                    <a:lstStyle/>
                    <a:p>
                      <a:pPr algn="l">
                        <a:spcAft>
                          <a:spcPts val="0"/>
                        </a:spcAft>
                      </a:pPr>
                      <a:endParaRPr lang="en-US" altLang="ja-JP" sz="1400" kern="0" dirty="0" smtClean="0">
                        <a:solidFill>
                          <a:schemeClr val="tx1"/>
                        </a:solidFill>
                        <a:effectLst/>
                        <a:latin typeface="HG教科書体" panose="02020609000000000000" pitchFamily="17" charset="-128"/>
                        <a:ea typeface="HG教科書体" panose="02020609000000000000" pitchFamily="17" charset="-128"/>
                      </a:endParaRPr>
                    </a:p>
                  </a:txBody>
                  <a:tcPr marL="67180" marR="67180" marT="0" marB="0" anchor="ct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3" name="テキスト ボックス 3"/>
          <p:cNvSpPr txBox="1"/>
          <p:nvPr/>
        </p:nvSpPr>
        <p:spPr>
          <a:xfrm>
            <a:off x="161975" y="7884790"/>
            <a:ext cx="7236000" cy="288032"/>
          </a:xfrm>
          <a:prstGeom prst="rect">
            <a:avLst/>
          </a:prstGeom>
          <a:solidFill>
            <a:schemeClr val="accent6">
              <a:lumMod val="40000"/>
              <a:lumOff val="6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7981" tIns="48991" rIns="97981" bIns="48991" numCol="1" spcCol="0" rtlCol="0" fromWordArt="0" anchor="t" anchorCtr="0" forceAA="0" compatLnSpc="1">
            <a:noAutofit/>
          </a:bodyPr>
          <a:lstStyle/>
          <a:p>
            <a:pPr algn="ctr">
              <a:lnSpc>
                <a:spcPts val="1821"/>
              </a:lnSpc>
            </a:pPr>
            <a:r>
              <a:rPr lang="ja-JP" altLang="en-US" sz="1700" b="1" kern="100" dirty="0">
                <a:ln w="12700"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参加にあたっての注意事項</a:t>
            </a:r>
            <a:endParaRPr lang="zh-TW" altLang="en-US" sz="1700" b="1" kern="100" dirty="0">
              <a:ln w="12700"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p:txBody>
      </p:sp>
      <p:sp>
        <p:nvSpPr>
          <p:cNvPr id="11" name="テキスト ボックス 11"/>
          <p:cNvSpPr txBox="1"/>
          <p:nvPr/>
        </p:nvSpPr>
        <p:spPr>
          <a:xfrm>
            <a:off x="144767" y="449984"/>
            <a:ext cx="7236000" cy="1602158"/>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7981" tIns="48991" rIns="97981" bIns="48991" numCol="1" spcCol="0" rtlCol="0" fromWordArt="0" anchor="t" anchorCtr="0" forceAA="0" compatLnSpc="1">
            <a:prstTxWarp prst="textNoShape">
              <a:avLst/>
            </a:prstTxWarp>
            <a:noAutofit/>
          </a:bodyPr>
          <a:lstStyle/>
          <a:p>
            <a:pPr algn="just">
              <a:lnSpc>
                <a:spcPts val="1500"/>
              </a:lnSpc>
            </a:pPr>
            <a:r>
              <a:rPr lang="ja-JP" altLang="en-US" sz="1400" kern="100" dirty="0" smtClean="0">
                <a:latin typeface="HGS教科書体" panose="02020600000000000000" pitchFamily="18" charset="-128"/>
                <a:ea typeface="HGS教科書体" panose="02020600000000000000" pitchFamily="18" charset="-128"/>
                <a:cs typeface="Times New Roman"/>
              </a:rPr>
              <a:t>参加条件：①健脚で体力に自信のある方</a:t>
            </a:r>
            <a:endParaRPr lang="en-US" altLang="ja-JP" sz="1400" kern="100" dirty="0" smtClean="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smtClean="0">
                <a:latin typeface="HGS教科書体" panose="02020600000000000000" pitchFamily="18" charset="-128"/>
                <a:ea typeface="HGS教科書体" panose="02020600000000000000" pitchFamily="18" charset="-128"/>
                <a:cs typeface="Times New Roman"/>
              </a:rPr>
              <a:t>（全員）　②</a:t>
            </a:r>
            <a:r>
              <a:rPr lang="ja-JP" altLang="en-US" sz="1400" kern="100" dirty="0">
                <a:latin typeface="HGS教科書体" panose="02020600000000000000" pitchFamily="18" charset="-128"/>
                <a:ea typeface="HGS教科書体" panose="02020600000000000000" pitchFamily="18" charset="-128"/>
                <a:cs typeface="Times New Roman"/>
              </a:rPr>
              <a:t>あり</a:t>
            </a:r>
            <a:r>
              <a:rPr lang="ja-JP" altLang="en-US" sz="1400" kern="100" dirty="0" err="1">
                <a:latin typeface="HGS教科書体" panose="02020600000000000000" pitchFamily="18" charset="-128"/>
                <a:ea typeface="HGS教科書体" panose="02020600000000000000" pitchFamily="18" charset="-128"/>
                <a:cs typeface="Times New Roman"/>
              </a:rPr>
              <a:t>だ</a:t>
            </a:r>
            <a:r>
              <a:rPr lang="ja-JP" altLang="en-US" sz="1400" kern="100" dirty="0">
                <a:latin typeface="HGS教科書体" panose="02020600000000000000" pitchFamily="18" charset="-128"/>
                <a:ea typeface="HGS教科書体" panose="02020600000000000000" pitchFamily="18" charset="-128"/>
                <a:cs typeface="Times New Roman"/>
              </a:rPr>
              <a:t>広域観光実行委員会のインスタグラムをフォロー</a:t>
            </a:r>
            <a:r>
              <a:rPr lang="ja-JP" altLang="en-US" sz="1400" kern="100" dirty="0" smtClean="0">
                <a:latin typeface="HGS教科書体" panose="02020600000000000000" pitchFamily="18" charset="-128"/>
                <a:ea typeface="HGS教科書体" panose="02020600000000000000" pitchFamily="18" charset="-128"/>
                <a:cs typeface="Times New Roman"/>
              </a:rPr>
              <a:t>し、フォトウォー　　</a:t>
            </a:r>
            <a:endParaRPr lang="en-US" altLang="ja-JP" sz="1400" kern="100" dirty="0" smtClean="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smtClean="0">
                <a:latin typeface="HGS教科書体" panose="02020600000000000000" pitchFamily="18" charset="-128"/>
                <a:ea typeface="HGS教科書体" panose="02020600000000000000" pitchFamily="18" charset="-128"/>
                <a:cs typeface="Times New Roman"/>
              </a:rPr>
              <a:t>　　　　　　クで撮影した写真を自身のインスタグラムで投稿していただける方</a:t>
            </a:r>
            <a:endParaRPr lang="en-US" altLang="ja-JP" sz="1400" kern="100" dirty="0" smtClean="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a:latin typeface="HGS教科書体" panose="02020600000000000000" pitchFamily="18" charset="-128"/>
                <a:ea typeface="HGS教科書体" panose="02020600000000000000" pitchFamily="18" charset="-128"/>
                <a:cs typeface="Times New Roman"/>
              </a:rPr>
              <a:t>　</a:t>
            </a:r>
            <a:r>
              <a:rPr lang="ja-JP" altLang="en-US" sz="1400" kern="100" dirty="0" smtClean="0">
                <a:latin typeface="HGS教科書体" panose="02020600000000000000" pitchFamily="18" charset="-128"/>
                <a:ea typeface="HGS教科書体" panose="02020600000000000000" pitchFamily="18" charset="-128"/>
                <a:cs typeface="Times New Roman"/>
              </a:rPr>
              <a:t>　　　　③フォトウォークで撮影した写真を事務局までデータ送付いただける方</a:t>
            </a:r>
            <a:endParaRPr lang="en-US" altLang="ja-JP" sz="1400" kern="100" dirty="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smtClean="0">
                <a:latin typeface="HGS教科書体" panose="02020600000000000000" pitchFamily="18" charset="-128"/>
                <a:ea typeface="HGS教科書体" panose="02020600000000000000" pitchFamily="18" charset="-128"/>
                <a:cs typeface="Times New Roman"/>
              </a:rPr>
              <a:t>募集期間：第２回　平成</a:t>
            </a:r>
            <a:r>
              <a:rPr lang="en-US" altLang="ja-JP" sz="1400" kern="100" dirty="0" smtClean="0">
                <a:latin typeface="HGS教科書体" panose="02020600000000000000" pitchFamily="18" charset="-128"/>
                <a:ea typeface="HGS教科書体" panose="02020600000000000000" pitchFamily="18" charset="-128"/>
                <a:cs typeface="Times New Roman"/>
              </a:rPr>
              <a:t>30</a:t>
            </a:r>
            <a:r>
              <a:rPr lang="ja-JP" altLang="en-US" sz="1400" kern="100" dirty="0" smtClean="0">
                <a:latin typeface="HGS教科書体" panose="02020600000000000000" pitchFamily="18" charset="-128"/>
                <a:ea typeface="HGS教科書体" panose="02020600000000000000" pitchFamily="18" charset="-128"/>
                <a:cs typeface="Times New Roman"/>
              </a:rPr>
              <a:t>年８月</a:t>
            </a:r>
            <a:r>
              <a:rPr lang="en-US" altLang="ja-JP" sz="1400" kern="100" dirty="0" smtClean="0">
                <a:latin typeface="HGS教科書体" panose="02020600000000000000" pitchFamily="18" charset="-128"/>
                <a:ea typeface="HGS教科書体" panose="02020600000000000000" pitchFamily="18" charset="-128"/>
                <a:cs typeface="Times New Roman"/>
              </a:rPr>
              <a:t>27</a:t>
            </a:r>
            <a:r>
              <a:rPr lang="ja-JP" altLang="en-US" sz="1400" kern="100" dirty="0" smtClean="0">
                <a:latin typeface="HGS教科書体" panose="02020600000000000000" pitchFamily="18" charset="-128"/>
                <a:ea typeface="HGS教科書体" panose="02020600000000000000" pitchFamily="18" charset="-128"/>
                <a:cs typeface="Times New Roman"/>
              </a:rPr>
              <a:t>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a:latin typeface="HGS教科書体" panose="02020600000000000000" pitchFamily="18" charset="-128"/>
                <a:ea typeface="HGS教科書体" panose="02020600000000000000" pitchFamily="18" charset="-128"/>
                <a:cs typeface="Times New Roman"/>
              </a:rPr>
              <a:t>月</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～９月</a:t>
            </a:r>
            <a:r>
              <a:rPr lang="en-US" altLang="ja-JP" sz="1400" kern="100" dirty="0">
                <a:latin typeface="HGS教科書体" panose="02020600000000000000" pitchFamily="18" charset="-128"/>
                <a:ea typeface="HGS教科書体" panose="02020600000000000000" pitchFamily="18" charset="-128"/>
                <a:cs typeface="Times New Roman"/>
              </a:rPr>
              <a:t>26</a:t>
            </a:r>
            <a:r>
              <a:rPr lang="ja-JP" altLang="en-US" sz="1400" kern="100" dirty="0" smtClean="0">
                <a:latin typeface="HGS教科書体" panose="02020600000000000000" pitchFamily="18" charset="-128"/>
                <a:ea typeface="HGS教科書体" panose="02020600000000000000" pitchFamily="18" charset="-128"/>
                <a:cs typeface="Times New Roman"/>
              </a:rPr>
              <a:t>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a:latin typeface="HGS教科書体" panose="02020600000000000000" pitchFamily="18" charset="-128"/>
                <a:ea typeface="HGS教科書体" panose="02020600000000000000" pitchFamily="18" charset="-128"/>
                <a:cs typeface="Times New Roman"/>
              </a:rPr>
              <a:t>水</a:t>
            </a:r>
            <a:r>
              <a:rPr lang="en-US" altLang="ja-JP" sz="1400" kern="100" dirty="0" smtClean="0">
                <a:latin typeface="HGS教科書体" panose="02020600000000000000" pitchFamily="18" charset="-128"/>
                <a:ea typeface="HGS教科書体" panose="02020600000000000000" pitchFamily="18" charset="-128"/>
                <a:cs typeface="Times New Roman"/>
              </a:rPr>
              <a:t>)</a:t>
            </a:r>
          </a:p>
          <a:p>
            <a:pPr algn="just">
              <a:lnSpc>
                <a:spcPts val="1500"/>
              </a:lnSpc>
            </a:pPr>
            <a:r>
              <a:rPr lang="ja-JP" altLang="en-US" sz="1400" kern="100" dirty="0">
                <a:latin typeface="HGS教科書体" panose="02020600000000000000" pitchFamily="18" charset="-128"/>
                <a:ea typeface="HGS教科書体" panose="02020600000000000000" pitchFamily="18" charset="-128"/>
                <a:cs typeface="Times New Roman"/>
              </a:rPr>
              <a:t>　</a:t>
            </a:r>
            <a:r>
              <a:rPr lang="ja-JP" altLang="en-US" sz="1400" kern="100" dirty="0" smtClean="0">
                <a:latin typeface="HGS教科書体" panose="02020600000000000000" pitchFamily="18" charset="-128"/>
                <a:ea typeface="HGS教科書体" panose="02020600000000000000" pitchFamily="18" charset="-128"/>
                <a:cs typeface="Times New Roman"/>
              </a:rPr>
              <a:t>　　　　第３回　平成</a:t>
            </a:r>
            <a:r>
              <a:rPr lang="en-US" altLang="ja-JP" sz="1400" kern="100" dirty="0" smtClean="0">
                <a:latin typeface="HGS教科書体" panose="02020600000000000000" pitchFamily="18" charset="-128"/>
                <a:ea typeface="HGS教科書体" panose="02020600000000000000" pitchFamily="18" charset="-128"/>
                <a:cs typeface="Times New Roman"/>
              </a:rPr>
              <a:t>30</a:t>
            </a:r>
            <a:r>
              <a:rPr lang="ja-JP" altLang="en-US" sz="1400" kern="100" dirty="0" smtClean="0">
                <a:latin typeface="HGS教科書体" panose="02020600000000000000" pitchFamily="18" charset="-128"/>
                <a:ea typeface="HGS教科書体" panose="02020600000000000000" pitchFamily="18" charset="-128"/>
                <a:cs typeface="Times New Roman"/>
              </a:rPr>
              <a:t>年８月</a:t>
            </a:r>
            <a:r>
              <a:rPr lang="en-US" altLang="ja-JP" sz="1400" kern="100" dirty="0" smtClean="0">
                <a:latin typeface="HGS教科書体" panose="02020600000000000000" pitchFamily="18" charset="-128"/>
                <a:ea typeface="HGS教科書体" panose="02020600000000000000" pitchFamily="18" charset="-128"/>
                <a:cs typeface="Times New Roman"/>
              </a:rPr>
              <a:t>27</a:t>
            </a:r>
            <a:r>
              <a:rPr lang="ja-JP" altLang="en-US" sz="1400" kern="100" dirty="0" smtClean="0">
                <a:latin typeface="HGS教科書体" panose="02020600000000000000" pitchFamily="18" charset="-128"/>
                <a:ea typeface="HGS教科書体" panose="02020600000000000000" pitchFamily="18" charset="-128"/>
                <a:cs typeface="Times New Roman"/>
              </a:rPr>
              <a:t>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a:latin typeface="HGS教科書体" panose="02020600000000000000" pitchFamily="18" charset="-128"/>
                <a:ea typeface="HGS教科書体" panose="02020600000000000000" pitchFamily="18" charset="-128"/>
                <a:cs typeface="Times New Roman"/>
              </a:rPr>
              <a:t>月</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a:t>
            </a:r>
            <a:r>
              <a:rPr lang="en-US" altLang="ja-JP" sz="1400" kern="100" dirty="0" smtClean="0">
                <a:latin typeface="HGS教科書体" panose="02020600000000000000" pitchFamily="18" charset="-128"/>
                <a:ea typeface="HGS教科書体" panose="02020600000000000000" pitchFamily="18" charset="-128"/>
                <a:cs typeface="Times New Roman"/>
              </a:rPr>
              <a:t>10</a:t>
            </a:r>
            <a:r>
              <a:rPr lang="ja-JP" altLang="en-US" sz="1400" kern="100" dirty="0" smtClean="0">
                <a:latin typeface="HGS教科書体" panose="02020600000000000000" pitchFamily="18" charset="-128"/>
                <a:ea typeface="HGS教科書体" panose="02020600000000000000" pitchFamily="18" charset="-128"/>
                <a:cs typeface="Times New Roman"/>
              </a:rPr>
              <a:t>月５日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金</a:t>
            </a:r>
            <a:r>
              <a:rPr lang="en-US" altLang="ja-JP" sz="1400" kern="100" dirty="0">
                <a:latin typeface="HGS教科書体" panose="02020600000000000000" pitchFamily="18" charset="-128"/>
                <a:ea typeface="HGS教科書体" panose="02020600000000000000" pitchFamily="18" charset="-128"/>
                <a:cs typeface="Times New Roman"/>
              </a:rPr>
              <a:t>)</a:t>
            </a:r>
            <a:endParaRPr lang="en-US" altLang="ja-JP" sz="1400" kern="100" dirty="0" smtClean="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a:latin typeface="HGS教科書体" panose="02020600000000000000" pitchFamily="18" charset="-128"/>
                <a:ea typeface="HGS教科書体" panose="02020600000000000000" pitchFamily="18" charset="-128"/>
                <a:cs typeface="Times New Roman"/>
              </a:rPr>
              <a:t>　</a:t>
            </a:r>
            <a:r>
              <a:rPr lang="ja-JP" altLang="en-US" sz="1400" kern="100" dirty="0" smtClean="0">
                <a:latin typeface="HGS教科書体" panose="02020600000000000000" pitchFamily="18" charset="-128"/>
                <a:ea typeface="HGS教科書体" panose="02020600000000000000" pitchFamily="18" charset="-128"/>
                <a:cs typeface="Times New Roman"/>
              </a:rPr>
              <a:t>　　　　第４回　平成</a:t>
            </a:r>
            <a:r>
              <a:rPr lang="en-US" altLang="ja-JP" sz="1400" kern="100" dirty="0" smtClean="0">
                <a:latin typeface="HGS教科書体" panose="02020600000000000000" pitchFamily="18" charset="-128"/>
                <a:ea typeface="HGS教科書体" panose="02020600000000000000" pitchFamily="18" charset="-128"/>
                <a:cs typeface="Times New Roman"/>
              </a:rPr>
              <a:t>30</a:t>
            </a:r>
            <a:r>
              <a:rPr lang="ja-JP" altLang="en-US" sz="1400" kern="100" dirty="0" smtClean="0">
                <a:latin typeface="HGS教科書体" panose="02020600000000000000" pitchFamily="18" charset="-128"/>
                <a:ea typeface="HGS教科書体" panose="02020600000000000000" pitchFamily="18" charset="-128"/>
                <a:cs typeface="Times New Roman"/>
              </a:rPr>
              <a:t>年８月</a:t>
            </a:r>
            <a:r>
              <a:rPr lang="en-US" altLang="ja-JP" sz="1400" kern="100" dirty="0" smtClean="0">
                <a:latin typeface="HGS教科書体" panose="02020600000000000000" pitchFamily="18" charset="-128"/>
                <a:ea typeface="HGS教科書体" panose="02020600000000000000" pitchFamily="18" charset="-128"/>
                <a:cs typeface="Times New Roman"/>
              </a:rPr>
              <a:t>27</a:t>
            </a:r>
            <a:r>
              <a:rPr lang="ja-JP" altLang="en-US" sz="1400" kern="100" dirty="0" smtClean="0">
                <a:latin typeface="HGS教科書体" panose="02020600000000000000" pitchFamily="18" charset="-128"/>
                <a:ea typeface="HGS教科書体" panose="02020600000000000000" pitchFamily="18" charset="-128"/>
                <a:cs typeface="Times New Roman"/>
              </a:rPr>
              <a:t>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a:latin typeface="HGS教科書体" panose="02020600000000000000" pitchFamily="18" charset="-128"/>
                <a:ea typeface="HGS教科書体" panose="02020600000000000000" pitchFamily="18" charset="-128"/>
                <a:cs typeface="Times New Roman"/>
              </a:rPr>
              <a:t>月</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a:t>
            </a:r>
            <a:r>
              <a:rPr lang="en-US" altLang="ja-JP" sz="1400" kern="100" dirty="0" smtClean="0">
                <a:latin typeface="HGS教科書体" panose="02020600000000000000" pitchFamily="18" charset="-128"/>
                <a:ea typeface="HGS教科書体" panose="02020600000000000000" pitchFamily="18" charset="-128"/>
                <a:cs typeface="Times New Roman"/>
              </a:rPr>
              <a:t>10</a:t>
            </a:r>
            <a:r>
              <a:rPr lang="ja-JP" altLang="en-US" sz="1400" kern="100" dirty="0" smtClean="0">
                <a:latin typeface="HGS教科書体" panose="02020600000000000000" pitchFamily="18" charset="-128"/>
                <a:ea typeface="HGS教科書体" panose="02020600000000000000" pitchFamily="18" charset="-128"/>
                <a:cs typeface="Times New Roman"/>
              </a:rPr>
              <a:t>月</a:t>
            </a:r>
            <a:r>
              <a:rPr lang="en-US" altLang="ja-JP" sz="1400" kern="100" dirty="0" smtClean="0">
                <a:latin typeface="HGS教科書体" panose="02020600000000000000" pitchFamily="18" charset="-128"/>
                <a:ea typeface="HGS教科書体" panose="02020600000000000000" pitchFamily="18" charset="-128"/>
                <a:cs typeface="Times New Roman"/>
              </a:rPr>
              <a:t>19</a:t>
            </a:r>
            <a:r>
              <a:rPr lang="ja-JP" altLang="en-US" sz="1400" kern="100" dirty="0" smtClean="0">
                <a:latin typeface="HGS教科書体" panose="02020600000000000000" pitchFamily="18" charset="-128"/>
                <a:ea typeface="HGS教科書体" panose="02020600000000000000" pitchFamily="18" charset="-128"/>
                <a:cs typeface="Times New Roman"/>
              </a:rPr>
              <a:t>日</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金</a:t>
            </a:r>
            <a:r>
              <a:rPr lang="en-US" altLang="ja-JP" sz="1400" kern="100" dirty="0">
                <a:latin typeface="HGS教科書体" panose="02020600000000000000" pitchFamily="18" charset="-128"/>
                <a:ea typeface="HGS教科書体" panose="02020600000000000000" pitchFamily="18" charset="-128"/>
                <a:cs typeface="Times New Roman"/>
              </a:rPr>
              <a:t>)</a:t>
            </a:r>
            <a:endParaRPr lang="en-US" altLang="ja-JP" sz="1400" kern="100" dirty="0" smtClean="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smtClean="0">
                <a:latin typeface="HGS教科書体" panose="02020600000000000000" pitchFamily="18" charset="-128"/>
                <a:ea typeface="HGS教科書体" panose="02020600000000000000" pitchFamily="18" charset="-128"/>
                <a:cs typeface="Times New Roman"/>
              </a:rPr>
              <a:t>申込</a:t>
            </a:r>
            <a:r>
              <a:rPr lang="ja-JP" altLang="en-US" sz="1400" kern="100" dirty="0">
                <a:latin typeface="HGS教科書体" panose="02020600000000000000" pitchFamily="18" charset="-128"/>
                <a:ea typeface="HGS教科書体" panose="02020600000000000000" pitchFamily="18" charset="-128"/>
                <a:cs typeface="Times New Roman"/>
              </a:rPr>
              <a:t>方法：募集期間内</a:t>
            </a:r>
            <a:r>
              <a:rPr lang="ja-JP" altLang="en-US" sz="1400" kern="100" dirty="0" smtClean="0">
                <a:latin typeface="HGS教科書体" panose="02020600000000000000" pitchFamily="18" charset="-128"/>
                <a:ea typeface="HGS教科書体" panose="02020600000000000000" pitchFamily="18" charset="-128"/>
                <a:cs typeface="Times New Roman"/>
              </a:rPr>
              <a:t>に下記</a:t>
            </a:r>
            <a:r>
              <a:rPr lang="ja-JP" altLang="en-US" sz="1400" kern="100" dirty="0">
                <a:latin typeface="HGS教科書体" panose="02020600000000000000" pitchFamily="18" charset="-128"/>
                <a:ea typeface="HGS教科書体" panose="02020600000000000000" pitchFamily="18" charset="-128"/>
                <a:cs typeface="Times New Roman"/>
              </a:rPr>
              <a:t>の申込者情報を記載し</a:t>
            </a:r>
            <a:r>
              <a:rPr lang="ja-JP" altLang="en-US" sz="1400" kern="100" dirty="0" smtClean="0">
                <a:latin typeface="HGS教科書体" panose="02020600000000000000" pitchFamily="18" charset="-128"/>
                <a:ea typeface="HGS教科書体" panose="02020600000000000000" pitchFamily="18" charset="-128"/>
                <a:cs typeface="Times New Roman"/>
              </a:rPr>
              <a:t>、メールにより</a:t>
            </a:r>
            <a:r>
              <a:rPr lang="ja-JP" altLang="en-US" sz="1400" kern="100" dirty="0">
                <a:latin typeface="HGS教科書体" panose="02020600000000000000" pitchFamily="18" charset="-128"/>
                <a:ea typeface="HGS教科書体" panose="02020600000000000000" pitchFamily="18" charset="-128"/>
                <a:cs typeface="Times New Roman"/>
              </a:rPr>
              <a:t>お申し込みください。</a:t>
            </a:r>
            <a:endParaRPr lang="en-US" altLang="ja-JP" sz="1400" kern="100" dirty="0">
              <a:latin typeface="HGS教科書体" panose="02020600000000000000" pitchFamily="18" charset="-128"/>
              <a:ea typeface="HGS教科書体" panose="02020600000000000000" pitchFamily="18" charset="-128"/>
              <a:cs typeface="Times New Roman"/>
            </a:endParaRPr>
          </a:p>
          <a:p>
            <a:pPr algn="just">
              <a:lnSpc>
                <a:spcPts val="1500"/>
              </a:lnSpc>
            </a:pPr>
            <a:r>
              <a:rPr lang="ja-JP" altLang="en-US" sz="1400" kern="100" dirty="0">
                <a:latin typeface="HGS教科書体" panose="02020600000000000000" pitchFamily="18" charset="-128"/>
                <a:ea typeface="HGS教科書体" panose="02020600000000000000" pitchFamily="18" charset="-128"/>
                <a:cs typeface="Times New Roman"/>
              </a:rPr>
              <a:t>　　　　　</a:t>
            </a:r>
            <a:r>
              <a:rPr lang="en-US" altLang="ja-JP" sz="1400" kern="100" dirty="0" smtClean="0">
                <a:latin typeface="HGS教科書体" panose="02020600000000000000" pitchFamily="18" charset="-128"/>
                <a:ea typeface="HGS教科書体" panose="02020600000000000000" pitchFamily="18" charset="-128"/>
                <a:cs typeface="Times New Roman"/>
              </a:rPr>
              <a:t>※</a:t>
            </a:r>
            <a:r>
              <a:rPr lang="ja-JP" altLang="en-US" sz="1400" kern="100" dirty="0" smtClean="0">
                <a:latin typeface="HGS教科書体" panose="02020600000000000000" pitchFamily="18" charset="-128"/>
                <a:ea typeface="HGS教科書体" panose="02020600000000000000" pitchFamily="18" charset="-128"/>
                <a:cs typeface="Times New Roman"/>
              </a:rPr>
              <a:t>申込みが確認できましたら、連絡させていただきます。</a:t>
            </a:r>
            <a:endParaRPr lang="en-US" altLang="ja-JP" sz="1400" kern="100" dirty="0">
              <a:latin typeface="HGS教科書体" panose="02020600000000000000" pitchFamily="18" charset="-128"/>
              <a:ea typeface="HGS教科書体" panose="02020600000000000000" pitchFamily="18" charset="-128"/>
              <a:cs typeface="Times New Roman"/>
            </a:endParaRPr>
          </a:p>
        </p:txBody>
      </p:sp>
      <p:sp>
        <p:nvSpPr>
          <p:cNvPr id="12" name="テキスト ボックス 3"/>
          <p:cNvSpPr txBox="1"/>
          <p:nvPr/>
        </p:nvSpPr>
        <p:spPr>
          <a:xfrm>
            <a:off x="144767" y="139116"/>
            <a:ext cx="7236000" cy="328850"/>
          </a:xfrm>
          <a:prstGeom prst="rect">
            <a:avLst/>
          </a:prstGeom>
          <a:solidFill>
            <a:schemeClr val="accent6">
              <a:lumMod val="40000"/>
              <a:lumOff val="6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7981" tIns="48991" rIns="97981" bIns="48991" numCol="1" spcCol="0" rtlCol="0" fromWordArt="0" anchor="t" anchorCtr="0" forceAA="0" compatLnSpc="1">
            <a:noAutofit/>
          </a:bodyPr>
          <a:lstStyle/>
          <a:p>
            <a:pPr algn="ctr">
              <a:lnSpc>
                <a:spcPts val="1821"/>
              </a:lnSpc>
            </a:pPr>
            <a:r>
              <a:rPr lang="ja-JP" altLang="en-US" sz="1700" b="1" kern="100" dirty="0" smtClean="0">
                <a:ln w="12700"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参加</a:t>
            </a:r>
            <a:r>
              <a:rPr lang="ja-JP" altLang="en-US" sz="1700" b="1" kern="100" dirty="0">
                <a:ln w="12700"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rPr>
              <a:t>申込書</a:t>
            </a:r>
            <a:endParaRPr lang="zh-TW" altLang="en-US" sz="1700" b="1" kern="100" dirty="0">
              <a:ln w="12700" cap="flat" cmpd="sng" algn="ctr">
                <a:noFill/>
                <a:prstDash val="solid"/>
                <a:round/>
              </a:ln>
              <a:solidFill>
                <a:schemeClr val="tx1"/>
              </a:solidFill>
              <a:latin typeface="HGP教科書体" panose="02020600000000000000" pitchFamily="18" charset="-128"/>
              <a:ea typeface="HGP教科書体" panose="02020600000000000000" pitchFamily="18" charset="-128"/>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3264051710"/>
              </p:ext>
            </p:extLst>
          </p:nvPr>
        </p:nvGraphicFramePr>
        <p:xfrm>
          <a:off x="151443" y="2228910"/>
          <a:ext cx="7222648" cy="2127488"/>
        </p:xfrm>
        <a:graphic>
          <a:graphicData uri="http://schemas.openxmlformats.org/drawingml/2006/table">
            <a:tbl>
              <a:tblPr firstRow="1" bandRow="1">
                <a:tableStyleId>{93296810-A885-4BE3-A3E7-6D5BEEA58F35}</a:tableStyleId>
              </a:tblPr>
              <a:tblGrid>
                <a:gridCol w="540000"/>
                <a:gridCol w="777992"/>
                <a:gridCol w="1584176"/>
                <a:gridCol w="1716876"/>
                <a:gridCol w="1800200"/>
                <a:gridCol w="803404"/>
              </a:tblGrid>
              <a:tr h="469195">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参加</a:t>
                      </a:r>
                      <a:endParaRPr kumimoji="1" lang="en-US" altLang="ja-JP" sz="1400" dirty="0" smtClean="0">
                        <a:solidFill>
                          <a:schemeClr val="tx1"/>
                        </a:solidFill>
                        <a:latin typeface="HG教科書体" panose="02020609000000000000" pitchFamily="17" charset="-128"/>
                        <a:ea typeface="HG教科書体" panose="02020609000000000000" pitchFamily="17" charset="-128"/>
                      </a:endParaRPr>
                    </a:p>
                    <a:p>
                      <a:pPr algn="ctr"/>
                      <a:r>
                        <a:rPr kumimoji="1" lang="en-US" altLang="ja-JP" sz="800" dirty="0" smtClean="0">
                          <a:solidFill>
                            <a:schemeClr val="tx1"/>
                          </a:solidFill>
                          <a:latin typeface="HG教科書体" panose="02020609000000000000" pitchFamily="17" charset="-128"/>
                          <a:ea typeface="HG教科書体" panose="02020609000000000000" pitchFamily="17" charset="-128"/>
                        </a:rPr>
                        <a:t>(</a:t>
                      </a:r>
                      <a:r>
                        <a:rPr kumimoji="1" lang="ja-JP" altLang="en-US" sz="800" dirty="0" smtClean="0">
                          <a:solidFill>
                            <a:schemeClr val="tx1"/>
                          </a:solidFill>
                          <a:latin typeface="HG教科書体" panose="02020609000000000000" pitchFamily="17" charset="-128"/>
                          <a:ea typeface="HG教科書体" panose="02020609000000000000" pitchFamily="17" charset="-128"/>
                        </a:rPr>
                        <a:t>○</a:t>
                      </a:r>
                      <a:r>
                        <a:rPr kumimoji="1" lang="en-US" altLang="ja-JP" sz="800" dirty="0" smtClean="0">
                          <a:solidFill>
                            <a:schemeClr val="tx1"/>
                          </a:solidFill>
                          <a:latin typeface="HG教科書体" panose="02020609000000000000" pitchFamily="17" charset="-128"/>
                          <a:ea typeface="HG教科書体" panose="02020609000000000000" pitchFamily="17" charset="-128"/>
                        </a:rPr>
                        <a:t>,×)</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コース</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開催日</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集合</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解散</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歩行</a:t>
                      </a:r>
                      <a:endParaRPr kumimoji="1" lang="en-US" altLang="ja-JP" sz="1400" dirty="0" smtClean="0">
                        <a:solidFill>
                          <a:schemeClr val="tx1"/>
                        </a:solidFill>
                        <a:latin typeface="HG教科書体" panose="02020609000000000000" pitchFamily="17" charset="-128"/>
                        <a:ea typeface="HG教科書体" panose="02020609000000000000" pitchFamily="17" charset="-128"/>
                      </a:endParaRPr>
                    </a:p>
                    <a:p>
                      <a:pPr algn="ctr"/>
                      <a:r>
                        <a:rPr kumimoji="1" lang="ja-JP" altLang="en-US" sz="1400" dirty="0" smtClean="0">
                          <a:solidFill>
                            <a:schemeClr val="tx1"/>
                          </a:solidFill>
                          <a:latin typeface="HG教科書体" panose="02020609000000000000" pitchFamily="17" charset="-128"/>
                          <a:ea typeface="HG教科書体" panose="02020609000000000000" pitchFamily="17" charset="-128"/>
                        </a:rPr>
                        <a:t>距離</a:t>
                      </a: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r>
              <a:tr h="633968">
                <a:tc>
                  <a:txBody>
                    <a:bodyPr/>
                    <a:lstStyle/>
                    <a:p>
                      <a:pPr algn="ct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第２回</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平成</a:t>
                      </a:r>
                      <a:r>
                        <a:rPr kumimoji="1" lang="en-US" altLang="ja-JP" sz="1300" dirty="0" smtClean="0">
                          <a:solidFill>
                            <a:schemeClr val="tx1"/>
                          </a:solidFill>
                          <a:latin typeface="HG教科書体" panose="02020609000000000000" pitchFamily="17" charset="-128"/>
                          <a:ea typeface="HG教科書体" panose="02020609000000000000" pitchFamily="17" charset="-128"/>
                        </a:rPr>
                        <a:t>30</a:t>
                      </a:r>
                      <a:r>
                        <a:rPr kumimoji="1" lang="ja-JP" altLang="en-US" sz="1300" dirty="0" smtClean="0">
                          <a:solidFill>
                            <a:schemeClr val="tx1"/>
                          </a:solidFill>
                          <a:latin typeface="HG教科書体" panose="02020609000000000000" pitchFamily="17" charset="-128"/>
                          <a:ea typeface="HG教科書体" panose="02020609000000000000" pitchFamily="17" charset="-128"/>
                        </a:rPr>
                        <a:t>年</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ctr"/>
                      <a:r>
                        <a:rPr kumimoji="1" lang="en-US" altLang="ja-JP" sz="1300" dirty="0" smtClean="0">
                          <a:solidFill>
                            <a:schemeClr val="tx1"/>
                          </a:solidFill>
                          <a:latin typeface="HG教科書体" panose="02020609000000000000" pitchFamily="17" charset="-128"/>
                          <a:ea typeface="HG教科書体" panose="02020609000000000000" pitchFamily="17" charset="-128"/>
                        </a:rPr>
                        <a:t>10</a:t>
                      </a:r>
                      <a:r>
                        <a:rPr kumimoji="1" lang="ja-JP" altLang="en-US" sz="1300" dirty="0" smtClean="0">
                          <a:solidFill>
                            <a:schemeClr val="tx1"/>
                          </a:solidFill>
                          <a:latin typeface="HG教科書体" panose="02020609000000000000" pitchFamily="17" charset="-128"/>
                          <a:ea typeface="HG教科書体" panose="02020609000000000000" pitchFamily="17" charset="-128"/>
                        </a:rPr>
                        <a:t>月８日</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r>
                        <a:rPr kumimoji="1" lang="ja-JP" altLang="en-US" sz="1300" dirty="0" smtClean="0">
                          <a:solidFill>
                            <a:schemeClr val="tx1"/>
                          </a:solidFill>
                          <a:latin typeface="HG教科書体" panose="02020609000000000000" pitchFamily="17" charset="-128"/>
                          <a:ea typeface="HG教科書体" panose="02020609000000000000" pitchFamily="17" charset="-128"/>
                        </a:rPr>
                        <a:t>月･祝</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時間：９時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35</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藤並駅</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a:t>
                      </a:r>
                      <a:r>
                        <a:rPr kumimoji="1" lang="en-US" altLang="ja-JP" sz="1300" dirty="0" smtClean="0">
                          <a:solidFill>
                            <a:schemeClr val="tx1"/>
                          </a:solidFill>
                          <a:latin typeface="HG教科書体" panose="02020609000000000000" pitchFamily="17" charset="-128"/>
                          <a:ea typeface="HG教科書体" panose="02020609000000000000" pitchFamily="17" charset="-128"/>
                        </a:rPr>
                        <a:t>16</a:t>
                      </a:r>
                      <a:r>
                        <a:rPr kumimoji="1" lang="ja-JP" altLang="en-US" sz="1300" dirty="0" smtClean="0">
                          <a:solidFill>
                            <a:schemeClr val="tx1"/>
                          </a:solidFill>
                          <a:latin typeface="HG教科書体" panose="02020609000000000000" pitchFamily="17" charset="-128"/>
                          <a:ea typeface="HG教科書体" panose="02020609000000000000" pitchFamily="17" charset="-128"/>
                        </a:rPr>
                        <a:t>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10</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藤並駅</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HG教科書体" panose="02020609000000000000" pitchFamily="17" charset="-128"/>
                          <a:ea typeface="HG教科書体" panose="02020609000000000000" pitchFamily="17" charset="-128"/>
                        </a:rPr>
                        <a:t>約</a:t>
                      </a:r>
                      <a:r>
                        <a:rPr kumimoji="1" lang="en-US" altLang="ja-JP" sz="1300" dirty="0" smtClean="0">
                          <a:solidFill>
                            <a:schemeClr val="tx1"/>
                          </a:solidFill>
                          <a:latin typeface="HG教科書体" panose="02020609000000000000" pitchFamily="17" charset="-128"/>
                          <a:ea typeface="HG教科書体" panose="02020609000000000000" pitchFamily="17" charset="-128"/>
                        </a:rPr>
                        <a:t>5.3km</a:t>
                      </a:r>
                      <a:endParaRPr kumimoji="1" lang="ja-JP" altLang="en-US" sz="1300" dirty="0" smtClean="0">
                        <a:solidFill>
                          <a:schemeClr val="tx1"/>
                        </a:solidFill>
                        <a:latin typeface="HG教科書体" panose="02020609000000000000" pitchFamily="17" charset="-128"/>
                        <a:ea typeface="HG教科書体" panose="02020609000000000000" pitchFamily="17" charset="-128"/>
                      </a:endParaRPr>
                    </a:p>
                  </a:txBody>
                  <a:tcPr anchor="ctr"/>
                </a:tc>
              </a:tr>
              <a:tr h="469195">
                <a:tc>
                  <a:txBody>
                    <a:bodyPr/>
                    <a:lstStyle/>
                    <a:p>
                      <a:pPr algn="ct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第３回</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平成</a:t>
                      </a:r>
                      <a:r>
                        <a:rPr kumimoji="1" lang="en-US" altLang="ja-JP" sz="1300" dirty="0" smtClean="0">
                          <a:solidFill>
                            <a:schemeClr val="tx1"/>
                          </a:solidFill>
                          <a:latin typeface="HG教科書体" panose="02020609000000000000" pitchFamily="17" charset="-128"/>
                          <a:ea typeface="HG教科書体" panose="02020609000000000000" pitchFamily="17" charset="-128"/>
                        </a:rPr>
                        <a:t>30</a:t>
                      </a:r>
                      <a:r>
                        <a:rPr kumimoji="1" lang="ja-JP" altLang="en-US" sz="1300" dirty="0" smtClean="0">
                          <a:solidFill>
                            <a:schemeClr val="tx1"/>
                          </a:solidFill>
                          <a:latin typeface="HG教科書体" panose="02020609000000000000" pitchFamily="17" charset="-128"/>
                          <a:ea typeface="HG教科書体" panose="02020609000000000000" pitchFamily="17" charset="-128"/>
                        </a:rPr>
                        <a:t>年</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ctr"/>
                      <a:r>
                        <a:rPr kumimoji="1" lang="en-US" altLang="ja-JP" sz="1300" dirty="0" smtClean="0">
                          <a:solidFill>
                            <a:schemeClr val="tx1"/>
                          </a:solidFill>
                          <a:latin typeface="HG教科書体" panose="02020609000000000000" pitchFamily="17" charset="-128"/>
                          <a:ea typeface="HG教科書体" panose="02020609000000000000" pitchFamily="17" charset="-128"/>
                        </a:rPr>
                        <a:t>10</a:t>
                      </a:r>
                      <a:r>
                        <a:rPr kumimoji="1" lang="ja-JP" altLang="en-US" sz="1300" dirty="0" smtClean="0">
                          <a:solidFill>
                            <a:schemeClr val="tx1"/>
                          </a:solidFill>
                          <a:latin typeface="HG教科書体" panose="02020609000000000000" pitchFamily="17" charset="-128"/>
                          <a:ea typeface="HG教科書体" panose="02020609000000000000" pitchFamily="17" charset="-128"/>
                        </a:rPr>
                        <a:t>月</a:t>
                      </a:r>
                      <a:r>
                        <a:rPr kumimoji="1" lang="en-US" altLang="ja-JP" sz="1300" dirty="0" smtClean="0">
                          <a:solidFill>
                            <a:schemeClr val="tx1"/>
                          </a:solidFill>
                          <a:latin typeface="HG教科書体" panose="02020609000000000000" pitchFamily="17" charset="-128"/>
                          <a:ea typeface="HG教科書体" panose="02020609000000000000" pitchFamily="17" charset="-128"/>
                        </a:rPr>
                        <a:t>21</a:t>
                      </a:r>
                      <a:r>
                        <a:rPr kumimoji="1" lang="ja-JP" altLang="en-US" sz="1300" dirty="0" smtClean="0">
                          <a:solidFill>
                            <a:schemeClr val="tx1"/>
                          </a:solidFill>
                          <a:latin typeface="HG教科書体" panose="02020609000000000000" pitchFamily="17" charset="-128"/>
                          <a:ea typeface="HG教科書体" panose="02020609000000000000" pitchFamily="17" charset="-128"/>
                        </a:rPr>
                        <a:t>日</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r>
                        <a:rPr kumimoji="1" lang="ja-JP" altLang="en-US" sz="1300" dirty="0" smtClean="0">
                          <a:solidFill>
                            <a:schemeClr val="tx1"/>
                          </a:solidFill>
                          <a:latin typeface="HG教科書体" panose="02020609000000000000" pitchFamily="17" charset="-128"/>
                          <a:ea typeface="HG教科書体" panose="02020609000000000000" pitchFamily="17" charset="-128"/>
                        </a:rPr>
                        <a:t>日</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時間：９時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45</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湯浅駅</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a:t>
                      </a:r>
                      <a:r>
                        <a:rPr kumimoji="1" lang="en-US" altLang="ja-JP" sz="1300" dirty="0" smtClean="0">
                          <a:solidFill>
                            <a:schemeClr val="tx1"/>
                          </a:solidFill>
                          <a:latin typeface="HG教科書体" panose="02020609000000000000" pitchFamily="17" charset="-128"/>
                          <a:ea typeface="HG教科書体" panose="02020609000000000000" pitchFamily="17" charset="-128"/>
                        </a:rPr>
                        <a:t>16</a:t>
                      </a:r>
                      <a:r>
                        <a:rPr kumimoji="1" lang="ja-JP" altLang="en-US" sz="1300" dirty="0" smtClean="0">
                          <a:solidFill>
                            <a:schemeClr val="tx1"/>
                          </a:solidFill>
                          <a:latin typeface="HG教科書体" panose="02020609000000000000" pitchFamily="17" charset="-128"/>
                          <a:ea typeface="HG教科書体" panose="02020609000000000000" pitchFamily="17" charset="-128"/>
                        </a:rPr>
                        <a:t>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20</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広川ﾋﾞｰﾁ駅</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約</a:t>
                      </a:r>
                      <a:r>
                        <a:rPr kumimoji="1" lang="en-US" altLang="ja-JP" sz="1300" dirty="0" smtClean="0">
                          <a:solidFill>
                            <a:schemeClr val="tx1"/>
                          </a:solidFill>
                          <a:latin typeface="HG教科書体" panose="02020609000000000000" pitchFamily="17" charset="-128"/>
                          <a:ea typeface="HG教科書体" panose="02020609000000000000" pitchFamily="17" charset="-128"/>
                        </a:rPr>
                        <a:t>6.7km</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r>
              <a:tr h="469195">
                <a:tc>
                  <a:txBody>
                    <a:bodyPr/>
                    <a:lstStyle/>
                    <a:p>
                      <a:pPr algn="ctr"/>
                      <a:endParaRPr kumimoji="1" lang="ja-JP" altLang="en-US" sz="14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第４回</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平成</a:t>
                      </a:r>
                      <a:r>
                        <a:rPr kumimoji="1" lang="en-US" altLang="ja-JP" sz="1300" dirty="0" smtClean="0">
                          <a:solidFill>
                            <a:schemeClr val="tx1"/>
                          </a:solidFill>
                          <a:latin typeface="HG教科書体" panose="02020609000000000000" pitchFamily="17" charset="-128"/>
                          <a:ea typeface="HG教科書体" panose="02020609000000000000" pitchFamily="17" charset="-128"/>
                        </a:rPr>
                        <a:t>30</a:t>
                      </a:r>
                      <a:r>
                        <a:rPr kumimoji="1" lang="ja-JP" altLang="en-US" sz="1300" dirty="0" smtClean="0">
                          <a:solidFill>
                            <a:schemeClr val="tx1"/>
                          </a:solidFill>
                          <a:latin typeface="HG教科書体" panose="02020609000000000000" pitchFamily="17" charset="-128"/>
                          <a:ea typeface="HG教科書体" panose="02020609000000000000" pitchFamily="17" charset="-128"/>
                        </a:rPr>
                        <a:t>年</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ctr"/>
                      <a:r>
                        <a:rPr kumimoji="1" lang="en-US" altLang="ja-JP" sz="1300" dirty="0" smtClean="0">
                          <a:solidFill>
                            <a:schemeClr val="tx1"/>
                          </a:solidFill>
                          <a:latin typeface="HG教科書体" panose="02020609000000000000" pitchFamily="17" charset="-128"/>
                          <a:ea typeface="HG教科書体" panose="02020609000000000000" pitchFamily="17" charset="-128"/>
                        </a:rPr>
                        <a:t>11</a:t>
                      </a:r>
                      <a:r>
                        <a:rPr kumimoji="1" lang="ja-JP" altLang="en-US" sz="1300" dirty="0" smtClean="0">
                          <a:solidFill>
                            <a:schemeClr val="tx1"/>
                          </a:solidFill>
                          <a:latin typeface="HG教科書体" panose="02020609000000000000" pitchFamily="17" charset="-128"/>
                          <a:ea typeface="HG教科書体" panose="02020609000000000000" pitchFamily="17" charset="-128"/>
                        </a:rPr>
                        <a:t>月３日</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r>
                        <a:rPr kumimoji="1" lang="ja-JP" altLang="en-US" sz="1300" dirty="0" smtClean="0">
                          <a:solidFill>
                            <a:schemeClr val="tx1"/>
                          </a:solidFill>
                          <a:latin typeface="HG教科書体" panose="02020609000000000000" pitchFamily="17" charset="-128"/>
                          <a:ea typeface="HG教科書体" panose="02020609000000000000" pitchFamily="17" charset="-128"/>
                        </a:rPr>
                        <a:t>土</a:t>
                      </a:r>
                      <a:r>
                        <a:rPr kumimoji="1" lang="en-US" altLang="ja-JP" sz="1300" dirty="0" smtClean="0">
                          <a:solidFill>
                            <a:schemeClr val="tx1"/>
                          </a:solidFill>
                          <a:latin typeface="HG教科書体" panose="02020609000000000000" pitchFamily="17" charset="-128"/>
                          <a:ea typeface="HG教科書体" panose="02020609000000000000" pitchFamily="17" charset="-128"/>
                        </a:rPr>
                        <a:t>)</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時間；９時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40</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紀伊宮原駅</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時間：</a:t>
                      </a:r>
                      <a:r>
                        <a:rPr kumimoji="1" lang="en-US" altLang="ja-JP" sz="1300" dirty="0" smtClean="0">
                          <a:solidFill>
                            <a:schemeClr val="tx1"/>
                          </a:solidFill>
                          <a:latin typeface="HG教科書体" panose="02020609000000000000" pitchFamily="17" charset="-128"/>
                          <a:ea typeface="HG教科書体" panose="02020609000000000000" pitchFamily="17" charset="-128"/>
                        </a:rPr>
                        <a:t>15</a:t>
                      </a:r>
                      <a:r>
                        <a:rPr kumimoji="1" lang="ja-JP" altLang="en-US" sz="1300" dirty="0" smtClean="0">
                          <a:solidFill>
                            <a:schemeClr val="tx1"/>
                          </a:solidFill>
                          <a:latin typeface="HG教科書体" panose="02020609000000000000" pitchFamily="17" charset="-128"/>
                          <a:ea typeface="HG教科書体" panose="02020609000000000000" pitchFamily="17" charset="-128"/>
                        </a:rPr>
                        <a:t>時</a:t>
                      </a:r>
                      <a:r>
                        <a:rPr kumimoji="1" lang="en-US" altLang="ja-JP" sz="1300" dirty="0" smtClean="0">
                          <a:solidFill>
                            <a:schemeClr val="tx1"/>
                          </a:solidFill>
                          <a:latin typeface="HG教科書体" panose="02020609000000000000" pitchFamily="17" charset="-128"/>
                          <a:ea typeface="HG教科書体" panose="02020609000000000000" pitchFamily="17" charset="-128"/>
                        </a:rPr>
                        <a:t>40</a:t>
                      </a:r>
                      <a:r>
                        <a:rPr kumimoji="1" lang="ja-JP" altLang="en-US" sz="1300" dirty="0" smtClean="0">
                          <a:solidFill>
                            <a:schemeClr val="tx1"/>
                          </a:solidFill>
                          <a:latin typeface="HG教科書体" panose="02020609000000000000" pitchFamily="17" charset="-128"/>
                          <a:ea typeface="HG教科書体" panose="02020609000000000000" pitchFamily="17" charset="-128"/>
                        </a:rPr>
                        <a:t>分</a:t>
                      </a:r>
                      <a:endParaRPr kumimoji="1" lang="en-US" altLang="ja-JP" sz="1300" dirty="0" smtClean="0">
                        <a:solidFill>
                          <a:schemeClr val="tx1"/>
                        </a:solidFill>
                        <a:latin typeface="HG教科書体" panose="02020609000000000000" pitchFamily="17" charset="-128"/>
                        <a:ea typeface="HG教科書体" panose="02020609000000000000" pitchFamily="17" charset="-128"/>
                      </a:endParaRPr>
                    </a:p>
                    <a:p>
                      <a:pPr algn="l"/>
                      <a:r>
                        <a:rPr kumimoji="1" lang="ja-JP" altLang="en-US" sz="1300" dirty="0" smtClean="0">
                          <a:solidFill>
                            <a:schemeClr val="tx1"/>
                          </a:solidFill>
                          <a:latin typeface="HG教科書体" panose="02020609000000000000" pitchFamily="17" charset="-128"/>
                          <a:ea typeface="HG教科書体" panose="02020609000000000000" pitchFamily="17" charset="-128"/>
                        </a:rPr>
                        <a:t>場所：</a:t>
                      </a:r>
                      <a:r>
                        <a:rPr kumimoji="1" lang="en-US" altLang="ja-JP" sz="1300" dirty="0" smtClean="0">
                          <a:solidFill>
                            <a:schemeClr val="tx1"/>
                          </a:solidFill>
                          <a:latin typeface="HG教科書体" panose="02020609000000000000" pitchFamily="17" charset="-128"/>
                          <a:ea typeface="HG教科書体" panose="02020609000000000000" pitchFamily="17" charset="-128"/>
                        </a:rPr>
                        <a:t>JR</a:t>
                      </a:r>
                      <a:r>
                        <a:rPr kumimoji="1" lang="ja-JP" altLang="en-US" sz="1300" dirty="0" smtClean="0">
                          <a:solidFill>
                            <a:schemeClr val="tx1"/>
                          </a:solidFill>
                          <a:latin typeface="HG教科書体" panose="02020609000000000000" pitchFamily="17" charset="-128"/>
                          <a:ea typeface="HG教科書体" panose="02020609000000000000" pitchFamily="17" charset="-128"/>
                        </a:rPr>
                        <a:t>紀伊宮原駅</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1300" dirty="0" smtClean="0">
                          <a:solidFill>
                            <a:schemeClr val="tx1"/>
                          </a:solidFill>
                          <a:latin typeface="HG教科書体" panose="02020609000000000000" pitchFamily="17" charset="-128"/>
                          <a:ea typeface="HG教科書体" panose="02020609000000000000" pitchFamily="17" charset="-128"/>
                        </a:rPr>
                        <a:t>約</a:t>
                      </a:r>
                      <a:r>
                        <a:rPr kumimoji="1" lang="en-US" altLang="ja-JP" sz="1300" dirty="0" smtClean="0">
                          <a:solidFill>
                            <a:schemeClr val="tx1"/>
                          </a:solidFill>
                          <a:latin typeface="HG教科書体" panose="02020609000000000000" pitchFamily="17" charset="-128"/>
                          <a:ea typeface="HG教科書体" panose="02020609000000000000" pitchFamily="17" charset="-128"/>
                        </a:rPr>
                        <a:t>6.1km</a:t>
                      </a:r>
                      <a:endParaRPr kumimoji="1" lang="ja-JP" altLang="en-US" sz="1300" dirty="0">
                        <a:solidFill>
                          <a:schemeClr val="tx1"/>
                        </a:solidFill>
                        <a:latin typeface="HG教科書体" panose="02020609000000000000" pitchFamily="17" charset="-128"/>
                        <a:ea typeface="HG教科書体" panose="02020609000000000000" pitchFamily="17" charset="-128"/>
                      </a:endParaRPr>
                    </a:p>
                  </a:txBody>
                  <a:tcPr anchor="ctr"/>
                </a:tc>
              </a:tr>
            </a:tbl>
          </a:graphicData>
        </a:graphic>
      </p:graphicFrame>
      <p:sp>
        <p:nvSpPr>
          <p:cNvPr id="10" name="テキスト ボックス 35"/>
          <p:cNvSpPr txBox="1"/>
          <p:nvPr/>
        </p:nvSpPr>
        <p:spPr>
          <a:xfrm>
            <a:off x="2712943" y="9721014"/>
            <a:ext cx="2016000" cy="180000"/>
          </a:xfrm>
          <a:prstGeom prst="roundRect">
            <a:avLst>
              <a:gd name="adj" fmla="val 0"/>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wrap="square" lIns="97981" tIns="48991" rIns="97981" bIns="48991" rtlCol="0" anchor="ctr">
            <a:noAutofit/>
          </a:bodyPr>
          <a:lstStyle/>
          <a:p>
            <a:pPr algn="ctr">
              <a:lnSpc>
                <a:spcPts val="1000"/>
              </a:lnSpc>
            </a:pPr>
            <a:r>
              <a:rPr lang="ja-JP" altLang="en-US" sz="1400" dirty="0" smtClean="0">
                <a:solidFill>
                  <a:schemeClr val="tx1"/>
                </a:solidFill>
                <a:latin typeface="HGS教科書体" panose="02020600000000000000" pitchFamily="18" charset="-128"/>
                <a:ea typeface="HGS教科書体" panose="02020600000000000000" pitchFamily="18" charset="-128"/>
                <a:cs typeface="Times New Roman"/>
              </a:rPr>
              <a:t>申込み・問い合わせ先</a:t>
            </a:r>
            <a:endParaRPr lang="ja-JP" altLang="en-US" sz="1400" dirty="0">
              <a:solidFill>
                <a:schemeClr val="tx1"/>
              </a:solidFill>
              <a:latin typeface="HGS教科書体" panose="02020600000000000000" pitchFamily="18" charset="-128"/>
              <a:ea typeface="HGS教科書体" panose="02020600000000000000" pitchFamily="18" charset="-128"/>
              <a:cs typeface="ＭＳ Ｐゴシック"/>
            </a:endParaRPr>
          </a:p>
        </p:txBody>
      </p:sp>
    </p:spTree>
    <p:extLst>
      <p:ext uri="{BB962C8B-B14F-4D97-AF65-F5344CB8AC3E}">
        <p14:creationId xmlns:p14="http://schemas.microsoft.com/office/powerpoint/2010/main" val="3892552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1408</TotalTime>
  <Words>403</Words>
  <Application>Microsoft Office PowerPoint</Application>
  <PresentationFormat>ユーザー設定</PresentationFormat>
  <Paragraphs>103</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Wakayama Prefecture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138045</dc:creator>
  <cp:lastModifiedBy>135003</cp:lastModifiedBy>
  <cp:revision>325</cp:revision>
  <cp:lastPrinted>2018-08-30T05:29:35Z</cp:lastPrinted>
  <dcterms:created xsi:type="dcterms:W3CDTF">2018-05-09T10:51:55Z</dcterms:created>
  <dcterms:modified xsi:type="dcterms:W3CDTF">2018-09-03T05:30:12Z</dcterms:modified>
</cp:coreProperties>
</file>