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8" r:id="rId2"/>
    <p:sldId id="277" r:id="rId3"/>
    <p:sldId id="276" r:id="rId4"/>
    <p:sldId id="281" r:id="rId5"/>
    <p:sldId id="273" r:id="rId6"/>
    <p:sldId id="261" r:id="rId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99"/>
    <a:srgbClr val="9900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74" autoAdjust="0"/>
    <p:restoredTop sz="88542" autoAdjust="0"/>
  </p:normalViewPr>
  <p:slideViewPr>
    <p:cSldViewPr>
      <p:cViewPr varScale="1">
        <p:scale>
          <a:sx n="66" d="100"/>
          <a:sy n="66" d="100"/>
        </p:scale>
        <p:origin x="-12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22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'産卵率データ (スライド用)'!$E$5</c:f>
              <c:strCache>
                <c:ptCount val="1"/>
                <c:pt idx="0">
                  <c:v>3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numRef>
              <c:f>'産卵率データ (スライド用)'!$B$6:$B$216</c:f>
              <c:numCache>
                <c:formatCode>General</c:formatCode>
                <c:ptCount val="211"/>
                <c:pt idx="0">
                  <c:v>120</c:v>
                </c:pt>
                <c:pt idx="1">
                  <c:v>121</c:v>
                </c:pt>
                <c:pt idx="2">
                  <c:v>122</c:v>
                </c:pt>
                <c:pt idx="3">
                  <c:v>123</c:v>
                </c:pt>
                <c:pt idx="4">
                  <c:v>124</c:v>
                </c:pt>
                <c:pt idx="5">
                  <c:v>125</c:v>
                </c:pt>
                <c:pt idx="6">
                  <c:v>126</c:v>
                </c:pt>
                <c:pt idx="7">
                  <c:v>127</c:v>
                </c:pt>
                <c:pt idx="8">
                  <c:v>128</c:v>
                </c:pt>
                <c:pt idx="9">
                  <c:v>129</c:v>
                </c:pt>
                <c:pt idx="10">
                  <c:v>130</c:v>
                </c:pt>
                <c:pt idx="11">
                  <c:v>131</c:v>
                </c:pt>
                <c:pt idx="12">
                  <c:v>132</c:v>
                </c:pt>
                <c:pt idx="13">
                  <c:v>133</c:v>
                </c:pt>
                <c:pt idx="14">
                  <c:v>134</c:v>
                </c:pt>
                <c:pt idx="15">
                  <c:v>135</c:v>
                </c:pt>
                <c:pt idx="16">
                  <c:v>136</c:v>
                </c:pt>
                <c:pt idx="17">
                  <c:v>137</c:v>
                </c:pt>
                <c:pt idx="18">
                  <c:v>138</c:v>
                </c:pt>
                <c:pt idx="19">
                  <c:v>139</c:v>
                </c:pt>
                <c:pt idx="20">
                  <c:v>140</c:v>
                </c:pt>
                <c:pt idx="21">
                  <c:v>141</c:v>
                </c:pt>
                <c:pt idx="22">
                  <c:v>142</c:v>
                </c:pt>
                <c:pt idx="23">
                  <c:v>143</c:v>
                </c:pt>
                <c:pt idx="24">
                  <c:v>144</c:v>
                </c:pt>
                <c:pt idx="25">
                  <c:v>145</c:v>
                </c:pt>
                <c:pt idx="26">
                  <c:v>146</c:v>
                </c:pt>
                <c:pt idx="27">
                  <c:v>147</c:v>
                </c:pt>
                <c:pt idx="28">
                  <c:v>148</c:v>
                </c:pt>
                <c:pt idx="29">
                  <c:v>149</c:v>
                </c:pt>
                <c:pt idx="30">
                  <c:v>150</c:v>
                </c:pt>
                <c:pt idx="31">
                  <c:v>151</c:v>
                </c:pt>
                <c:pt idx="32">
                  <c:v>152</c:v>
                </c:pt>
                <c:pt idx="33">
                  <c:v>153</c:v>
                </c:pt>
                <c:pt idx="34">
                  <c:v>154</c:v>
                </c:pt>
                <c:pt idx="35">
                  <c:v>155</c:v>
                </c:pt>
                <c:pt idx="36">
                  <c:v>156</c:v>
                </c:pt>
                <c:pt idx="37">
                  <c:v>157</c:v>
                </c:pt>
                <c:pt idx="38">
                  <c:v>158</c:v>
                </c:pt>
                <c:pt idx="39">
                  <c:v>159</c:v>
                </c:pt>
                <c:pt idx="40">
                  <c:v>160</c:v>
                </c:pt>
                <c:pt idx="41">
                  <c:v>161</c:v>
                </c:pt>
                <c:pt idx="42">
                  <c:v>162</c:v>
                </c:pt>
                <c:pt idx="43">
                  <c:v>163</c:v>
                </c:pt>
                <c:pt idx="44">
                  <c:v>164</c:v>
                </c:pt>
                <c:pt idx="45">
                  <c:v>165</c:v>
                </c:pt>
                <c:pt idx="46">
                  <c:v>166</c:v>
                </c:pt>
                <c:pt idx="47">
                  <c:v>167</c:v>
                </c:pt>
                <c:pt idx="48">
                  <c:v>168</c:v>
                </c:pt>
                <c:pt idx="49">
                  <c:v>169</c:v>
                </c:pt>
                <c:pt idx="50">
                  <c:v>170</c:v>
                </c:pt>
                <c:pt idx="51">
                  <c:v>171</c:v>
                </c:pt>
                <c:pt idx="52">
                  <c:v>172</c:v>
                </c:pt>
                <c:pt idx="53">
                  <c:v>173</c:v>
                </c:pt>
                <c:pt idx="54">
                  <c:v>174</c:v>
                </c:pt>
                <c:pt idx="55">
                  <c:v>175</c:v>
                </c:pt>
                <c:pt idx="56">
                  <c:v>176</c:v>
                </c:pt>
                <c:pt idx="57">
                  <c:v>177</c:v>
                </c:pt>
                <c:pt idx="58">
                  <c:v>178</c:v>
                </c:pt>
                <c:pt idx="59">
                  <c:v>179</c:v>
                </c:pt>
                <c:pt idx="60">
                  <c:v>180</c:v>
                </c:pt>
                <c:pt idx="61">
                  <c:v>181</c:v>
                </c:pt>
                <c:pt idx="62">
                  <c:v>182</c:v>
                </c:pt>
                <c:pt idx="63">
                  <c:v>183</c:v>
                </c:pt>
                <c:pt idx="64">
                  <c:v>184</c:v>
                </c:pt>
                <c:pt idx="65">
                  <c:v>185</c:v>
                </c:pt>
                <c:pt idx="66">
                  <c:v>186</c:v>
                </c:pt>
                <c:pt idx="67">
                  <c:v>187</c:v>
                </c:pt>
                <c:pt idx="68">
                  <c:v>188</c:v>
                </c:pt>
                <c:pt idx="69">
                  <c:v>189</c:v>
                </c:pt>
                <c:pt idx="70">
                  <c:v>190</c:v>
                </c:pt>
                <c:pt idx="71">
                  <c:v>191</c:v>
                </c:pt>
                <c:pt idx="72">
                  <c:v>192</c:v>
                </c:pt>
                <c:pt idx="73">
                  <c:v>193</c:v>
                </c:pt>
                <c:pt idx="74">
                  <c:v>194</c:v>
                </c:pt>
                <c:pt idx="75">
                  <c:v>195</c:v>
                </c:pt>
                <c:pt idx="76">
                  <c:v>196</c:v>
                </c:pt>
                <c:pt idx="77">
                  <c:v>197</c:v>
                </c:pt>
                <c:pt idx="78">
                  <c:v>198</c:v>
                </c:pt>
                <c:pt idx="79">
                  <c:v>199</c:v>
                </c:pt>
                <c:pt idx="80">
                  <c:v>200</c:v>
                </c:pt>
                <c:pt idx="81">
                  <c:v>201</c:v>
                </c:pt>
                <c:pt idx="82">
                  <c:v>202</c:v>
                </c:pt>
                <c:pt idx="83">
                  <c:v>203</c:v>
                </c:pt>
                <c:pt idx="84">
                  <c:v>204</c:v>
                </c:pt>
                <c:pt idx="85">
                  <c:v>205</c:v>
                </c:pt>
                <c:pt idx="86">
                  <c:v>206</c:v>
                </c:pt>
                <c:pt idx="87">
                  <c:v>207</c:v>
                </c:pt>
                <c:pt idx="88">
                  <c:v>208</c:v>
                </c:pt>
                <c:pt idx="89">
                  <c:v>209</c:v>
                </c:pt>
                <c:pt idx="90">
                  <c:v>210</c:v>
                </c:pt>
                <c:pt idx="91">
                  <c:v>211</c:v>
                </c:pt>
                <c:pt idx="92">
                  <c:v>212</c:v>
                </c:pt>
                <c:pt idx="93">
                  <c:v>213</c:v>
                </c:pt>
                <c:pt idx="94">
                  <c:v>214</c:v>
                </c:pt>
                <c:pt idx="95">
                  <c:v>215</c:v>
                </c:pt>
                <c:pt idx="96">
                  <c:v>216</c:v>
                </c:pt>
                <c:pt idx="97">
                  <c:v>217</c:v>
                </c:pt>
                <c:pt idx="98">
                  <c:v>218</c:v>
                </c:pt>
                <c:pt idx="99">
                  <c:v>219</c:v>
                </c:pt>
                <c:pt idx="100">
                  <c:v>220</c:v>
                </c:pt>
                <c:pt idx="101">
                  <c:v>221</c:v>
                </c:pt>
                <c:pt idx="102">
                  <c:v>222</c:v>
                </c:pt>
                <c:pt idx="103">
                  <c:v>223</c:v>
                </c:pt>
                <c:pt idx="104">
                  <c:v>224</c:v>
                </c:pt>
                <c:pt idx="105">
                  <c:v>225</c:v>
                </c:pt>
                <c:pt idx="106">
                  <c:v>226</c:v>
                </c:pt>
                <c:pt idx="107">
                  <c:v>227</c:v>
                </c:pt>
                <c:pt idx="108">
                  <c:v>228</c:v>
                </c:pt>
                <c:pt idx="109">
                  <c:v>229</c:v>
                </c:pt>
                <c:pt idx="110">
                  <c:v>230</c:v>
                </c:pt>
                <c:pt idx="111">
                  <c:v>231</c:v>
                </c:pt>
                <c:pt idx="112">
                  <c:v>232</c:v>
                </c:pt>
                <c:pt idx="113">
                  <c:v>233</c:v>
                </c:pt>
                <c:pt idx="114">
                  <c:v>234</c:v>
                </c:pt>
                <c:pt idx="115">
                  <c:v>235</c:v>
                </c:pt>
                <c:pt idx="116">
                  <c:v>236</c:v>
                </c:pt>
                <c:pt idx="117">
                  <c:v>237</c:v>
                </c:pt>
                <c:pt idx="118">
                  <c:v>238</c:v>
                </c:pt>
                <c:pt idx="119">
                  <c:v>239</c:v>
                </c:pt>
                <c:pt idx="120">
                  <c:v>240</c:v>
                </c:pt>
                <c:pt idx="121">
                  <c:v>241</c:v>
                </c:pt>
                <c:pt idx="122">
                  <c:v>242</c:v>
                </c:pt>
                <c:pt idx="123">
                  <c:v>243</c:v>
                </c:pt>
                <c:pt idx="124">
                  <c:v>244</c:v>
                </c:pt>
                <c:pt idx="125">
                  <c:v>245</c:v>
                </c:pt>
                <c:pt idx="126">
                  <c:v>246</c:v>
                </c:pt>
                <c:pt idx="127">
                  <c:v>247</c:v>
                </c:pt>
                <c:pt idx="128">
                  <c:v>248</c:v>
                </c:pt>
                <c:pt idx="129">
                  <c:v>249</c:v>
                </c:pt>
                <c:pt idx="130">
                  <c:v>250</c:v>
                </c:pt>
                <c:pt idx="131">
                  <c:v>251</c:v>
                </c:pt>
                <c:pt idx="132">
                  <c:v>252</c:v>
                </c:pt>
                <c:pt idx="133">
                  <c:v>253</c:v>
                </c:pt>
                <c:pt idx="134">
                  <c:v>254</c:v>
                </c:pt>
                <c:pt idx="135">
                  <c:v>255</c:v>
                </c:pt>
                <c:pt idx="136">
                  <c:v>256</c:v>
                </c:pt>
                <c:pt idx="137">
                  <c:v>257</c:v>
                </c:pt>
                <c:pt idx="138">
                  <c:v>258</c:v>
                </c:pt>
                <c:pt idx="139">
                  <c:v>259</c:v>
                </c:pt>
                <c:pt idx="140">
                  <c:v>260</c:v>
                </c:pt>
                <c:pt idx="141">
                  <c:v>261</c:v>
                </c:pt>
                <c:pt idx="142">
                  <c:v>262</c:v>
                </c:pt>
                <c:pt idx="143">
                  <c:v>263</c:v>
                </c:pt>
                <c:pt idx="144">
                  <c:v>264</c:v>
                </c:pt>
                <c:pt idx="145">
                  <c:v>265</c:v>
                </c:pt>
                <c:pt idx="146">
                  <c:v>266</c:v>
                </c:pt>
                <c:pt idx="147">
                  <c:v>267</c:v>
                </c:pt>
                <c:pt idx="148">
                  <c:v>268</c:v>
                </c:pt>
                <c:pt idx="149">
                  <c:v>269</c:v>
                </c:pt>
                <c:pt idx="150">
                  <c:v>270</c:v>
                </c:pt>
                <c:pt idx="151">
                  <c:v>271</c:v>
                </c:pt>
                <c:pt idx="152">
                  <c:v>272</c:v>
                </c:pt>
                <c:pt idx="153">
                  <c:v>273</c:v>
                </c:pt>
                <c:pt idx="154">
                  <c:v>274</c:v>
                </c:pt>
                <c:pt idx="155">
                  <c:v>275</c:v>
                </c:pt>
                <c:pt idx="156">
                  <c:v>276</c:v>
                </c:pt>
                <c:pt idx="157">
                  <c:v>277</c:v>
                </c:pt>
                <c:pt idx="158">
                  <c:v>278</c:v>
                </c:pt>
                <c:pt idx="159">
                  <c:v>279</c:v>
                </c:pt>
                <c:pt idx="160">
                  <c:v>280</c:v>
                </c:pt>
                <c:pt idx="161">
                  <c:v>281</c:v>
                </c:pt>
                <c:pt idx="162">
                  <c:v>282</c:v>
                </c:pt>
                <c:pt idx="163">
                  <c:v>283</c:v>
                </c:pt>
                <c:pt idx="164">
                  <c:v>284</c:v>
                </c:pt>
                <c:pt idx="165">
                  <c:v>285</c:v>
                </c:pt>
                <c:pt idx="166">
                  <c:v>286</c:v>
                </c:pt>
                <c:pt idx="167">
                  <c:v>287</c:v>
                </c:pt>
                <c:pt idx="168">
                  <c:v>288</c:v>
                </c:pt>
                <c:pt idx="169">
                  <c:v>289</c:v>
                </c:pt>
                <c:pt idx="170">
                  <c:v>290</c:v>
                </c:pt>
                <c:pt idx="171">
                  <c:v>291</c:v>
                </c:pt>
                <c:pt idx="172">
                  <c:v>292</c:v>
                </c:pt>
                <c:pt idx="173">
                  <c:v>293</c:v>
                </c:pt>
                <c:pt idx="174">
                  <c:v>294</c:v>
                </c:pt>
                <c:pt idx="175">
                  <c:v>295</c:v>
                </c:pt>
                <c:pt idx="176">
                  <c:v>296</c:v>
                </c:pt>
                <c:pt idx="177">
                  <c:v>297</c:v>
                </c:pt>
                <c:pt idx="178">
                  <c:v>298</c:v>
                </c:pt>
                <c:pt idx="179">
                  <c:v>299</c:v>
                </c:pt>
                <c:pt idx="180">
                  <c:v>300</c:v>
                </c:pt>
                <c:pt idx="181">
                  <c:v>301</c:v>
                </c:pt>
                <c:pt idx="182">
                  <c:v>302</c:v>
                </c:pt>
                <c:pt idx="183">
                  <c:v>303</c:v>
                </c:pt>
                <c:pt idx="184">
                  <c:v>304</c:v>
                </c:pt>
                <c:pt idx="185">
                  <c:v>305</c:v>
                </c:pt>
                <c:pt idx="186">
                  <c:v>306</c:v>
                </c:pt>
                <c:pt idx="187">
                  <c:v>307</c:v>
                </c:pt>
                <c:pt idx="188">
                  <c:v>308</c:v>
                </c:pt>
                <c:pt idx="189">
                  <c:v>309</c:v>
                </c:pt>
                <c:pt idx="190">
                  <c:v>310</c:v>
                </c:pt>
                <c:pt idx="191">
                  <c:v>311</c:v>
                </c:pt>
                <c:pt idx="192">
                  <c:v>312</c:v>
                </c:pt>
                <c:pt idx="193">
                  <c:v>313</c:v>
                </c:pt>
                <c:pt idx="194">
                  <c:v>314</c:v>
                </c:pt>
                <c:pt idx="195">
                  <c:v>315</c:v>
                </c:pt>
                <c:pt idx="196">
                  <c:v>316</c:v>
                </c:pt>
                <c:pt idx="197">
                  <c:v>317</c:v>
                </c:pt>
                <c:pt idx="198">
                  <c:v>318</c:v>
                </c:pt>
                <c:pt idx="199">
                  <c:v>319</c:v>
                </c:pt>
                <c:pt idx="200">
                  <c:v>320</c:v>
                </c:pt>
                <c:pt idx="201">
                  <c:v>321</c:v>
                </c:pt>
                <c:pt idx="202">
                  <c:v>322</c:v>
                </c:pt>
                <c:pt idx="203">
                  <c:v>323</c:v>
                </c:pt>
                <c:pt idx="204">
                  <c:v>324</c:v>
                </c:pt>
                <c:pt idx="205">
                  <c:v>325</c:v>
                </c:pt>
                <c:pt idx="206">
                  <c:v>326</c:v>
                </c:pt>
                <c:pt idx="207">
                  <c:v>327</c:v>
                </c:pt>
                <c:pt idx="208">
                  <c:v>328</c:v>
                </c:pt>
                <c:pt idx="209">
                  <c:v>329</c:v>
                </c:pt>
                <c:pt idx="210">
                  <c:v>330</c:v>
                </c:pt>
              </c:numCache>
            </c:numRef>
          </c:cat>
          <c:val>
            <c:numRef>
              <c:f>'産卵率データ (スライド用)'!$E$6:$E$216</c:f>
              <c:numCache>
                <c:formatCode>0.0%</c:formatCode>
                <c:ptCount val="211"/>
                <c:pt idx="1">
                  <c:v>0.25428571428571428</c:v>
                </c:pt>
                <c:pt idx="2">
                  <c:v>0.32571428571428573</c:v>
                </c:pt>
                <c:pt idx="3">
                  <c:v>0.31428571428571428</c:v>
                </c:pt>
                <c:pt idx="4">
                  <c:v>0.34285714285714286</c:v>
                </c:pt>
                <c:pt idx="5">
                  <c:v>0.42285714285714288</c:v>
                </c:pt>
                <c:pt idx="6">
                  <c:v>0.51714285714285713</c:v>
                </c:pt>
                <c:pt idx="7">
                  <c:v>0.52285714285714291</c:v>
                </c:pt>
                <c:pt idx="8">
                  <c:v>0.51714285714285713</c:v>
                </c:pt>
                <c:pt idx="9">
                  <c:v>0.6171428571428571</c:v>
                </c:pt>
                <c:pt idx="10">
                  <c:v>0.62</c:v>
                </c:pt>
                <c:pt idx="11">
                  <c:v>0.66</c:v>
                </c:pt>
                <c:pt idx="12">
                  <c:v>0.60857142857142854</c:v>
                </c:pt>
                <c:pt idx="13">
                  <c:v>0.63428571428571423</c:v>
                </c:pt>
                <c:pt idx="14">
                  <c:v>0.66</c:v>
                </c:pt>
                <c:pt idx="15">
                  <c:v>0.66285714285714281</c:v>
                </c:pt>
                <c:pt idx="16">
                  <c:v>0.68857142857142861</c:v>
                </c:pt>
                <c:pt idx="17">
                  <c:v>0.6657142857142857</c:v>
                </c:pt>
                <c:pt idx="18">
                  <c:v>0.6657142857142857</c:v>
                </c:pt>
                <c:pt idx="19">
                  <c:v>0.80285714285714282</c:v>
                </c:pt>
                <c:pt idx="20">
                  <c:v>0.72857142857142854</c:v>
                </c:pt>
                <c:pt idx="21">
                  <c:v>0.74571428571428566</c:v>
                </c:pt>
                <c:pt idx="22">
                  <c:v>0.75714285714285712</c:v>
                </c:pt>
                <c:pt idx="23">
                  <c:v>0.75142857142857145</c:v>
                </c:pt>
                <c:pt idx="24">
                  <c:v>0.79714285714285715</c:v>
                </c:pt>
                <c:pt idx="25">
                  <c:v>0.78285714285714281</c:v>
                </c:pt>
                <c:pt idx="26">
                  <c:v>0.81428571428571428</c:v>
                </c:pt>
                <c:pt idx="27">
                  <c:v>0.77142857142857146</c:v>
                </c:pt>
                <c:pt idx="28">
                  <c:v>0.72285714285714286</c:v>
                </c:pt>
                <c:pt idx="29">
                  <c:v>0.7</c:v>
                </c:pt>
                <c:pt idx="30">
                  <c:v>0.68285714285714283</c:v>
                </c:pt>
                <c:pt idx="31">
                  <c:v>0.66857142857142859</c:v>
                </c:pt>
                <c:pt idx="32">
                  <c:v>0.66857142857142859</c:v>
                </c:pt>
                <c:pt idx="33">
                  <c:v>0.67142857142857137</c:v>
                </c:pt>
                <c:pt idx="34">
                  <c:v>0.65142857142857147</c:v>
                </c:pt>
                <c:pt idx="35">
                  <c:v>0.64857142857142858</c:v>
                </c:pt>
                <c:pt idx="36">
                  <c:v>0.77428571428571424</c:v>
                </c:pt>
                <c:pt idx="37">
                  <c:v>0.60285714285714287</c:v>
                </c:pt>
                <c:pt idx="38">
                  <c:v>0.62857142857142856</c:v>
                </c:pt>
                <c:pt idx="39">
                  <c:v>0.47428571428571431</c:v>
                </c:pt>
                <c:pt idx="40">
                  <c:v>0.53714285714285714</c:v>
                </c:pt>
                <c:pt idx="41">
                  <c:v>0.56857142857142862</c:v>
                </c:pt>
                <c:pt idx="42">
                  <c:v>0.61428571428571432</c:v>
                </c:pt>
                <c:pt idx="43">
                  <c:v>0.60857142857142854</c:v>
                </c:pt>
                <c:pt idx="44">
                  <c:v>0.72857142857142854</c:v>
                </c:pt>
                <c:pt idx="45">
                  <c:v>0.67428571428571427</c:v>
                </c:pt>
                <c:pt idx="46">
                  <c:v>0.71714285714285719</c:v>
                </c:pt>
                <c:pt idx="47">
                  <c:v>0.75428571428571434</c:v>
                </c:pt>
                <c:pt idx="48">
                  <c:v>0.75142857142857145</c:v>
                </c:pt>
                <c:pt idx="49">
                  <c:v>0.72857142857142854</c:v>
                </c:pt>
                <c:pt idx="50">
                  <c:v>0.77142857142857146</c:v>
                </c:pt>
                <c:pt idx="51">
                  <c:v>0.7142857142857143</c:v>
                </c:pt>
                <c:pt idx="52">
                  <c:v>0.7</c:v>
                </c:pt>
                <c:pt idx="53">
                  <c:v>0.74857142857142855</c:v>
                </c:pt>
                <c:pt idx="54">
                  <c:v>0.72571428571428576</c:v>
                </c:pt>
                <c:pt idx="55">
                  <c:v>0.6657142857142857</c:v>
                </c:pt>
                <c:pt idx="56">
                  <c:v>0.66857142857142859</c:v>
                </c:pt>
                <c:pt idx="57">
                  <c:v>0.69428571428571428</c:v>
                </c:pt>
                <c:pt idx="58">
                  <c:v>0.68857142857142861</c:v>
                </c:pt>
                <c:pt idx="59">
                  <c:v>0.68</c:v>
                </c:pt>
                <c:pt idx="60">
                  <c:v>0.68857142857142861</c:v>
                </c:pt>
                <c:pt idx="61">
                  <c:v>0.66857142857142859</c:v>
                </c:pt>
                <c:pt idx="62">
                  <c:v>0.57999999999999996</c:v>
                </c:pt>
                <c:pt idx="63">
                  <c:v>0.63428571428571423</c:v>
                </c:pt>
                <c:pt idx="64">
                  <c:v>0.63142857142857145</c:v>
                </c:pt>
                <c:pt idx="65">
                  <c:v>0.56000000000000005</c:v>
                </c:pt>
                <c:pt idx="66">
                  <c:v>0.64857142857142858</c:v>
                </c:pt>
                <c:pt idx="67">
                  <c:v>0.55142857142857138</c:v>
                </c:pt>
                <c:pt idx="68">
                  <c:v>0.62571428571428567</c:v>
                </c:pt>
                <c:pt idx="69">
                  <c:v>0.65428571428571425</c:v>
                </c:pt>
                <c:pt idx="70">
                  <c:v>0.61428571428571432</c:v>
                </c:pt>
                <c:pt idx="71">
                  <c:v>0.41428571428571431</c:v>
                </c:pt>
                <c:pt idx="72">
                  <c:v>0.68</c:v>
                </c:pt>
                <c:pt idx="73">
                  <c:v>0.59142857142857141</c:v>
                </c:pt>
                <c:pt idx="74">
                  <c:v>0.62285714285714289</c:v>
                </c:pt>
                <c:pt idx="75">
                  <c:v>0.6657142857142857</c:v>
                </c:pt>
                <c:pt idx="76">
                  <c:v>0.55714285714285716</c:v>
                </c:pt>
                <c:pt idx="77">
                  <c:v>0.65714285714285714</c:v>
                </c:pt>
                <c:pt idx="78">
                  <c:v>0.68</c:v>
                </c:pt>
                <c:pt idx="79">
                  <c:v>0.68</c:v>
                </c:pt>
                <c:pt idx="80">
                  <c:v>0.69714285714285718</c:v>
                </c:pt>
                <c:pt idx="81">
                  <c:v>0.66</c:v>
                </c:pt>
                <c:pt idx="82">
                  <c:v>0.74285714285714288</c:v>
                </c:pt>
                <c:pt idx="83">
                  <c:v>0.74285714285714288</c:v>
                </c:pt>
                <c:pt idx="84">
                  <c:v>0.74</c:v>
                </c:pt>
                <c:pt idx="85">
                  <c:v>0.72</c:v>
                </c:pt>
                <c:pt idx="86">
                  <c:v>0.75714285714285712</c:v>
                </c:pt>
                <c:pt idx="87">
                  <c:v>0.75142857142857145</c:v>
                </c:pt>
                <c:pt idx="88">
                  <c:v>0.7628571428571429</c:v>
                </c:pt>
                <c:pt idx="89">
                  <c:v>0.72857142857142854</c:v>
                </c:pt>
                <c:pt idx="90">
                  <c:v>0.68285714285714283</c:v>
                </c:pt>
                <c:pt idx="91">
                  <c:v>0.68571428571428572</c:v>
                </c:pt>
                <c:pt idx="92">
                  <c:v>0.77142857142857146</c:v>
                </c:pt>
                <c:pt idx="93">
                  <c:v>0.76</c:v>
                </c:pt>
                <c:pt idx="94">
                  <c:v>0.72571428571428576</c:v>
                </c:pt>
                <c:pt idx="95">
                  <c:v>0.74571428571428566</c:v>
                </c:pt>
                <c:pt idx="96">
                  <c:v>0.74571428571428566</c:v>
                </c:pt>
                <c:pt idx="97">
                  <c:v>0.71714285714285719</c:v>
                </c:pt>
                <c:pt idx="98">
                  <c:v>0.76571428571428568</c:v>
                </c:pt>
                <c:pt idx="99">
                  <c:v>0.73142857142857143</c:v>
                </c:pt>
                <c:pt idx="100">
                  <c:v>0.7628571428571429</c:v>
                </c:pt>
                <c:pt idx="101">
                  <c:v>0.78</c:v>
                </c:pt>
                <c:pt idx="102">
                  <c:v>0.77142857142857146</c:v>
                </c:pt>
                <c:pt idx="103">
                  <c:v>0.76857142857142857</c:v>
                </c:pt>
                <c:pt idx="104">
                  <c:v>0.72571428571428576</c:v>
                </c:pt>
                <c:pt idx="105">
                  <c:v>0.78285714285714281</c:v>
                </c:pt>
                <c:pt idx="106">
                  <c:v>0.67428571428571427</c:v>
                </c:pt>
                <c:pt idx="107">
                  <c:v>0.7857142857142857</c:v>
                </c:pt>
                <c:pt idx="108">
                  <c:v>0.77428571428571424</c:v>
                </c:pt>
                <c:pt idx="109">
                  <c:v>0.70571428571428574</c:v>
                </c:pt>
                <c:pt idx="110">
                  <c:v>0.78285714285714281</c:v>
                </c:pt>
                <c:pt idx="111">
                  <c:v>0.74285714285714288</c:v>
                </c:pt>
                <c:pt idx="112">
                  <c:v>0.7371428571428571</c:v>
                </c:pt>
                <c:pt idx="113">
                  <c:v>0.7857142857142857</c:v>
                </c:pt>
                <c:pt idx="114">
                  <c:v>0.79142857142857148</c:v>
                </c:pt>
                <c:pt idx="115">
                  <c:v>0.79428571428571426</c:v>
                </c:pt>
                <c:pt idx="117">
                  <c:v>0.79142857142857148</c:v>
                </c:pt>
                <c:pt idx="118">
                  <c:v>0.79428571428571426</c:v>
                </c:pt>
                <c:pt idx="119">
                  <c:v>0.81142857142857139</c:v>
                </c:pt>
                <c:pt idx="120">
                  <c:v>0.82857142857142863</c:v>
                </c:pt>
                <c:pt idx="121">
                  <c:v>0.82</c:v>
                </c:pt>
                <c:pt idx="122">
                  <c:v>0.84571428571428575</c:v>
                </c:pt>
                <c:pt idx="123">
                  <c:v>0.78285714285714281</c:v>
                </c:pt>
                <c:pt idx="124">
                  <c:v>0.82857142857142863</c:v>
                </c:pt>
                <c:pt idx="125">
                  <c:v>0.80857142857142861</c:v>
                </c:pt>
                <c:pt idx="126">
                  <c:v>0.81428571428571428</c:v>
                </c:pt>
                <c:pt idx="127">
                  <c:v>0.81142857142857139</c:v>
                </c:pt>
                <c:pt idx="128">
                  <c:v>0.82571428571428573</c:v>
                </c:pt>
                <c:pt idx="129">
                  <c:v>0.82</c:v>
                </c:pt>
                <c:pt idx="130">
                  <c:v>0.81714285714285717</c:v>
                </c:pt>
                <c:pt idx="131">
                  <c:v>0.81714285714285717</c:v>
                </c:pt>
                <c:pt idx="132">
                  <c:v>0.81428571428571428</c:v>
                </c:pt>
                <c:pt idx="133">
                  <c:v>0.80857142857142861</c:v>
                </c:pt>
                <c:pt idx="134">
                  <c:v>0.78285714285714281</c:v>
                </c:pt>
                <c:pt idx="135">
                  <c:v>0.78</c:v>
                </c:pt>
                <c:pt idx="136">
                  <c:v>0.7628571428571429</c:v>
                </c:pt>
                <c:pt idx="137">
                  <c:v>0.79428571428571426</c:v>
                </c:pt>
                <c:pt idx="138">
                  <c:v>0.82285714285714284</c:v>
                </c:pt>
                <c:pt idx="139">
                  <c:v>0.7857142857142857</c:v>
                </c:pt>
                <c:pt idx="140">
                  <c:v>0.78</c:v>
                </c:pt>
                <c:pt idx="141">
                  <c:v>0.82</c:v>
                </c:pt>
                <c:pt idx="142">
                  <c:v>0.81428571428571428</c:v>
                </c:pt>
                <c:pt idx="143">
                  <c:v>0.78285714285714281</c:v>
                </c:pt>
                <c:pt idx="144">
                  <c:v>0.8342857142857143</c:v>
                </c:pt>
                <c:pt idx="145">
                  <c:v>0.82</c:v>
                </c:pt>
                <c:pt idx="146">
                  <c:v>0.79714285714285715</c:v>
                </c:pt>
                <c:pt idx="147">
                  <c:v>0.8571428571428571</c:v>
                </c:pt>
                <c:pt idx="148">
                  <c:v>0.79714285714285715</c:v>
                </c:pt>
                <c:pt idx="149">
                  <c:v>0.84571428571428575</c:v>
                </c:pt>
                <c:pt idx="150">
                  <c:v>0.74571428571428566</c:v>
                </c:pt>
                <c:pt idx="151">
                  <c:v>0.84857142857142853</c:v>
                </c:pt>
                <c:pt idx="152">
                  <c:v>0.86285714285714288</c:v>
                </c:pt>
                <c:pt idx="153">
                  <c:v>0.81714285714285717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'産卵率データ (スライド用)'!$F$5</c:f>
              <c:strCache>
                <c:ptCount val="1"/>
                <c:pt idx="0">
                  <c:v>4</c:v>
                </c:pt>
              </c:strCache>
            </c:strRef>
          </c:tx>
          <c:marker>
            <c:symbol val="none"/>
          </c:marker>
          <c:cat>
            <c:numRef>
              <c:f>'産卵率データ (スライド用)'!$B$6:$B$216</c:f>
              <c:numCache>
                <c:formatCode>General</c:formatCode>
                <c:ptCount val="211"/>
                <c:pt idx="0">
                  <c:v>120</c:v>
                </c:pt>
                <c:pt idx="1">
                  <c:v>121</c:v>
                </c:pt>
                <c:pt idx="2">
                  <c:v>122</c:v>
                </c:pt>
                <c:pt idx="3">
                  <c:v>123</c:v>
                </c:pt>
                <c:pt idx="4">
                  <c:v>124</c:v>
                </c:pt>
                <c:pt idx="5">
                  <c:v>125</c:v>
                </c:pt>
                <c:pt idx="6">
                  <c:v>126</c:v>
                </c:pt>
                <c:pt idx="7">
                  <c:v>127</c:v>
                </c:pt>
                <c:pt idx="8">
                  <c:v>128</c:v>
                </c:pt>
                <c:pt idx="9">
                  <c:v>129</c:v>
                </c:pt>
                <c:pt idx="10">
                  <c:v>130</c:v>
                </c:pt>
                <c:pt idx="11">
                  <c:v>131</c:v>
                </c:pt>
                <c:pt idx="12">
                  <c:v>132</c:v>
                </c:pt>
                <c:pt idx="13">
                  <c:v>133</c:v>
                </c:pt>
                <c:pt idx="14">
                  <c:v>134</c:v>
                </c:pt>
                <c:pt idx="15">
                  <c:v>135</c:v>
                </c:pt>
                <c:pt idx="16">
                  <c:v>136</c:v>
                </c:pt>
                <c:pt idx="17">
                  <c:v>137</c:v>
                </c:pt>
                <c:pt idx="18">
                  <c:v>138</c:v>
                </c:pt>
                <c:pt idx="19">
                  <c:v>139</c:v>
                </c:pt>
                <c:pt idx="20">
                  <c:v>140</c:v>
                </c:pt>
                <c:pt idx="21">
                  <c:v>141</c:v>
                </c:pt>
                <c:pt idx="22">
                  <c:v>142</c:v>
                </c:pt>
                <c:pt idx="23">
                  <c:v>143</c:v>
                </c:pt>
                <c:pt idx="24">
                  <c:v>144</c:v>
                </c:pt>
                <c:pt idx="25">
                  <c:v>145</c:v>
                </c:pt>
                <c:pt idx="26">
                  <c:v>146</c:v>
                </c:pt>
                <c:pt idx="27">
                  <c:v>147</c:v>
                </c:pt>
                <c:pt idx="28">
                  <c:v>148</c:v>
                </c:pt>
                <c:pt idx="29">
                  <c:v>149</c:v>
                </c:pt>
                <c:pt idx="30">
                  <c:v>150</c:v>
                </c:pt>
                <c:pt idx="31">
                  <c:v>151</c:v>
                </c:pt>
                <c:pt idx="32">
                  <c:v>152</c:v>
                </c:pt>
                <c:pt idx="33">
                  <c:v>153</c:v>
                </c:pt>
                <c:pt idx="34">
                  <c:v>154</c:v>
                </c:pt>
                <c:pt idx="35">
                  <c:v>155</c:v>
                </c:pt>
                <c:pt idx="36">
                  <c:v>156</c:v>
                </c:pt>
                <c:pt idx="37">
                  <c:v>157</c:v>
                </c:pt>
                <c:pt idx="38">
                  <c:v>158</c:v>
                </c:pt>
                <c:pt idx="39">
                  <c:v>159</c:v>
                </c:pt>
                <c:pt idx="40">
                  <c:v>160</c:v>
                </c:pt>
                <c:pt idx="41">
                  <c:v>161</c:v>
                </c:pt>
                <c:pt idx="42">
                  <c:v>162</c:v>
                </c:pt>
                <c:pt idx="43">
                  <c:v>163</c:v>
                </c:pt>
                <c:pt idx="44">
                  <c:v>164</c:v>
                </c:pt>
                <c:pt idx="45">
                  <c:v>165</c:v>
                </c:pt>
                <c:pt idx="46">
                  <c:v>166</c:v>
                </c:pt>
                <c:pt idx="47">
                  <c:v>167</c:v>
                </c:pt>
                <c:pt idx="48">
                  <c:v>168</c:v>
                </c:pt>
                <c:pt idx="49">
                  <c:v>169</c:v>
                </c:pt>
                <c:pt idx="50">
                  <c:v>170</c:v>
                </c:pt>
                <c:pt idx="51">
                  <c:v>171</c:v>
                </c:pt>
                <c:pt idx="52">
                  <c:v>172</c:v>
                </c:pt>
                <c:pt idx="53">
                  <c:v>173</c:v>
                </c:pt>
                <c:pt idx="54">
                  <c:v>174</c:v>
                </c:pt>
                <c:pt idx="55">
                  <c:v>175</c:v>
                </c:pt>
                <c:pt idx="56">
                  <c:v>176</c:v>
                </c:pt>
                <c:pt idx="57">
                  <c:v>177</c:v>
                </c:pt>
                <c:pt idx="58">
                  <c:v>178</c:v>
                </c:pt>
                <c:pt idx="59">
                  <c:v>179</c:v>
                </c:pt>
                <c:pt idx="60">
                  <c:v>180</c:v>
                </c:pt>
                <c:pt idx="61">
                  <c:v>181</c:v>
                </c:pt>
                <c:pt idx="62">
                  <c:v>182</c:v>
                </c:pt>
                <c:pt idx="63">
                  <c:v>183</c:v>
                </c:pt>
                <c:pt idx="64">
                  <c:v>184</c:v>
                </c:pt>
                <c:pt idx="65">
                  <c:v>185</c:v>
                </c:pt>
                <c:pt idx="66">
                  <c:v>186</c:v>
                </c:pt>
                <c:pt idx="67">
                  <c:v>187</c:v>
                </c:pt>
                <c:pt idx="68">
                  <c:v>188</c:v>
                </c:pt>
                <c:pt idx="69">
                  <c:v>189</c:v>
                </c:pt>
                <c:pt idx="70">
                  <c:v>190</c:v>
                </c:pt>
                <c:pt idx="71">
                  <c:v>191</c:v>
                </c:pt>
                <c:pt idx="72">
                  <c:v>192</c:v>
                </c:pt>
                <c:pt idx="73">
                  <c:v>193</c:v>
                </c:pt>
                <c:pt idx="74">
                  <c:v>194</c:v>
                </c:pt>
                <c:pt idx="75">
                  <c:v>195</c:v>
                </c:pt>
                <c:pt idx="76">
                  <c:v>196</c:v>
                </c:pt>
                <c:pt idx="77">
                  <c:v>197</c:v>
                </c:pt>
                <c:pt idx="78">
                  <c:v>198</c:v>
                </c:pt>
                <c:pt idx="79">
                  <c:v>199</c:v>
                </c:pt>
                <c:pt idx="80">
                  <c:v>200</c:v>
                </c:pt>
                <c:pt idx="81">
                  <c:v>201</c:v>
                </c:pt>
                <c:pt idx="82">
                  <c:v>202</c:v>
                </c:pt>
                <c:pt idx="83">
                  <c:v>203</c:v>
                </c:pt>
                <c:pt idx="84">
                  <c:v>204</c:v>
                </c:pt>
                <c:pt idx="85">
                  <c:v>205</c:v>
                </c:pt>
                <c:pt idx="86">
                  <c:v>206</c:v>
                </c:pt>
                <c:pt idx="87">
                  <c:v>207</c:v>
                </c:pt>
                <c:pt idx="88">
                  <c:v>208</c:v>
                </c:pt>
                <c:pt idx="89">
                  <c:v>209</c:v>
                </c:pt>
                <c:pt idx="90">
                  <c:v>210</c:v>
                </c:pt>
                <c:pt idx="91">
                  <c:v>211</c:v>
                </c:pt>
                <c:pt idx="92">
                  <c:v>212</c:v>
                </c:pt>
                <c:pt idx="93">
                  <c:v>213</c:v>
                </c:pt>
                <c:pt idx="94">
                  <c:v>214</c:v>
                </c:pt>
                <c:pt idx="95">
                  <c:v>215</c:v>
                </c:pt>
                <c:pt idx="96">
                  <c:v>216</c:v>
                </c:pt>
                <c:pt idx="97">
                  <c:v>217</c:v>
                </c:pt>
                <c:pt idx="98">
                  <c:v>218</c:v>
                </c:pt>
                <c:pt idx="99">
                  <c:v>219</c:v>
                </c:pt>
                <c:pt idx="100">
                  <c:v>220</c:v>
                </c:pt>
                <c:pt idx="101">
                  <c:v>221</c:v>
                </c:pt>
                <c:pt idx="102">
                  <c:v>222</c:v>
                </c:pt>
                <c:pt idx="103">
                  <c:v>223</c:v>
                </c:pt>
                <c:pt idx="104">
                  <c:v>224</c:v>
                </c:pt>
                <c:pt idx="105">
                  <c:v>225</c:v>
                </c:pt>
                <c:pt idx="106">
                  <c:v>226</c:v>
                </c:pt>
                <c:pt idx="107">
                  <c:v>227</c:v>
                </c:pt>
                <c:pt idx="108">
                  <c:v>228</c:v>
                </c:pt>
                <c:pt idx="109">
                  <c:v>229</c:v>
                </c:pt>
                <c:pt idx="110">
                  <c:v>230</c:v>
                </c:pt>
                <c:pt idx="111">
                  <c:v>231</c:v>
                </c:pt>
                <c:pt idx="112">
                  <c:v>232</c:v>
                </c:pt>
                <c:pt idx="113">
                  <c:v>233</c:v>
                </c:pt>
                <c:pt idx="114">
                  <c:v>234</c:v>
                </c:pt>
                <c:pt idx="115">
                  <c:v>235</c:v>
                </c:pt>
                <c:pt idx="116">
                  <c:v>236</c:v>
                </c:pt>
                <c:pt idx="117">
                  <c:v>237</c:v>
                </c:pt>
                <c:pt idx="118">
                  <c:v>238</c:v>
                </c:pt>
                <c:pt idx="119">
                  <c:v>239</c:v>
                </c:pt>
                <c:pt idx="120">
                  <c:v>240</c:v>
                </c:pt>
                <c:pt idx="121">
                  <c:v>241</c:v>
                </c:pt>
                <c:pt idx="122">
                  <c:v>242</c:v>
                </c:pt>
                <c:pt idx="123">
                  <c:v>243</c:v>
                </c:pt>
                <c:pt idx="124">
                  <c:v>244</c:v>
                </c:pt>
                <c:pt idx="125">
                  <c:v>245</c:v>
                </c:pt>
                <c:pt idx="126">
                  <c:v>246</c:v>
                </c:pt>
                <c:pt idx="127">
                  <c:v>247</c:v>
                </c:pt>
                <c:pt idx="128">
                  <c:v>248</c:v>
                </c:pt>
                <c:pt idx="129">
                  <c:v>249</c:v>
                </c:pt>
                <c:pt idx="130">
                  <c:v>250</c:v>
                </c:pt>
                <c:pt idx="131">
                  <c:v>251</c:v>
                </c:pt>
                <c:pt idx="132">
                  <c:v>252</c:v>
                </c:pt>
                <c:pt idx="133">
                  <c:v>253</c:v>
                </c:pt>
                <c:pt idx="134">
                  <c:v>254</c:v>
                </c:pt>
                <c:pt idx="135">
                  <c:v>255</c:v>
                </c:pt>
                <c:pt idx="136">
                  <c:v>256</c:v>
                </c:pt>
                <c:pt idx="137">
                  <c:v>257</c:v>
                </c:pt>
                <c:pt idx="138">
                  <c:v>258</c:v>
                </c:pt>
                <c:pt idx="139">
                  <c:v>259</c:v>
                </c:pt>
                <c:pt idx="140">
                  <c:v>260</c:v>
                </c:pt>
                <c:pt idx="141">
                  <c:v>261</c:v>
                </c:pt>
                <c:pt idx="142">
                  <c:v>262</c:v>
                </c:pt>
                <c:pt idx="143">
                  <c:v>263</c:v>
                </c:pt>
                <c:pt idx="144">
                  <c:v>264</c:v>
                </c:pt>
                <c:pt idx="145">
                  <c:v>265</c:v>
                </c:pt>
                <c:pt idx="146">
                  <c:v>266</c:v>
                </c:pt>
                <c:pt idx="147">
                  <c:v>267</c:v>
                </c:pt>
                <c:pt idx="148">
                  <c:v>268</c:v>
                </c:pt>
                <c:pt idx="149">
                  <c:v>269</c:v>
                </c:pt>
                <c:pt idx="150">
                  <c:v>270</c:v>
                </c:pt>
                <c:pt idx="151">
                  <c:v>271</c:v>
                </c:pt>
                <c:pt idx="152">
                  <c:v>272</c:v>
                </c:pt>
                <c:pt idx="153">
                  <c:v>273</c:v>
                </c:pt>
                <c:pt idx="154">
                  <c:v>274</c:v>
                </c:pt>
                <c:pt idx="155">
                  <c:v>275</c:v>
                </c:pt>
                <c:pt idx="156">
                  <c:v>276</c:v>
                </c:pt>
                <c:pt idx="157">
                  <c:v>277</c:v>
                </c:pt>
                <c:pt idx="158">
                  <c:v>278</c:v>
                </c:pt>
                <c:pt idx="159">
                  <c:v>279</c:v>
                </c:pt>
                <c:pt idx="160">
                  <c:v>280</c:v>
                </c:pt>
                <c:pt idx="161">
                  <c:v>281</c:v>
                </c:pt>
                <c:pt idx="162">
                  <c:v>282</c:v>
                </c:pt>
                <c:pt idx="163">
                  <c:v>283</c:v>
                </c:pt>
                <c:pt idx="164">
                  <c:v>284</c:v>
                </c:pt>
                <c:pt idx="165">
                  <c:v>285</c:v>
                </c:pt>
                <c:pt idx="166">
                  <c:v>286</c:v>
                </c:pt>
                <c:pt idx="167">
                  <c:v>287</c:v>
                </c:pt>
                <c:pt idx="168">
                  <c:v>288</c:v>
                </c:pt>
                <c:pt idx="169">
                  <c:v>289</c:v>
                </c:pt>
                <c:pt idx="170">
                  <c:v>290</c:v>
                </c:pt>
                <c:pt idx="171">
                  <c:v>291</c:v>
                </c:pt>
                <c:pt idx="172">
                  <c:v>292</c:v>
                </c:pt>
                <c:pt idx="173">
                  <c:v>293</c:v>
                </c:pt>
                <c:pt idx="174">
                  <c:v>294</c:v>
                </c:pt>
                <c:pt idx="175">
                  <c:v>295</c:v>
                </c:pt>
                <c:pt idx="176">
                  <c:v>296</c:v>
                </c:pt>
                <c:pt idx="177">
                  <c:v>297</c:v>
                </c:pt>
                <c:pt idx="178">
                  <c:v>298</c:v>
                </c:pt>
                <c:pt idx="179">
                  <c:v>299</c:v>
                </c:pt>
                <c:pt idx="180">
                  <c:v>300</c:v>
                </c:pt>
                <c:pt idx="181">
                  <c:v>301</c:v>
                </c:pt>
                <c:pt idx="182">
                  <c:v>302</c:v>
                </c:pt>
                <c:pt idx="183">
                  <c:v>303</c:v>
                </c:pt>
                <c:pt idx="184">
                  <c:v>304</c:v>
                </c:pt>
                <c:pt idx="185">
                  <c:v>305</c:v>
                </c:pt>
                <c:pt idx="186">
                  <c:v>306</c:v>
                </c:pt>
                <c:pt idx="187">
                  <c:v>307</c:v>
                </c:pt>
                <c:pt idx="188">
                  <c:v>308</c:v>
                </c:pt>
                <c:pt idx="189">
                  <c:v>309</c:v>
                </c:pt>
                <c:pt idx="190">
                  <c:v>310</c:v>
                </c:pt>
                <c:pt idx="191">
                  <c:v>311</c:v>
                </c:pt>
                <c:pt idx="192">
                  <c:v>312</c:v>
                </c:pt>
                <c:pt idx="193">
                  <c:v>313</c:v>
                </c:pt>
                <c:pt idx="194">
                  <c:v>314</c:v>
                </c:pt>
                <c:pt idx="195">
                  <c:v>315</c:v>
                </c:pt>
                <c:pt idx="196">
                  <c:v>316</c:v>
                </c:pt>
                <c:pt idx="197">
                  <c:v>317</c:v>
                </c:pt>
                <c:pt idx="198">
                  <c:v>318</c:v>
                </c:pt>
                <c:pt idx="199">
                  <c:v>319</c:v>
                </c:pt>
                <c:pt idx="200">
                  <c:v>320</c:v>
                </c:pt>
                <c:pt idx="201">
                  <c:v>321</c:v>
                </c:pt>
                <c:pt idx="202">
                  <c:v>322</c:v>
                </c:pt>
                <c:pt idx="203">
                  <c:v>323</c:v>
                </c:pt>
                <c:pt idx="204">
                  <c:v>324</c:v>
                </c:pt>
                <c:pt idx="205">
                  <c:v>325</c:v>
                </c:pt>
                <c:pt idx="206">
                  <c:v>326</c:v>
                </c:pt>
                <c:pt idx="207">
                  <c:v>327</c:v>
                </c:pt>
                <c:pt idx="208">
                  <c:v>328</c:v>
                </c:pt>
                <c:pt idx="209">
                  <c:v>329</c:v>
                </c:pt>
                <c:pt idx="210">
                  <c:v>330</c:v>
                </c:pt>
              </c:numCache>
            </c:numRef>
          </c:cat>
          <c:val>
            <c:numRef>
              <c:f>'産卵率データ (スライド用)'!$F$6:$F$216</c:f>
              <c:numCache>
                <c:formatCode>General</c:formatCode>
                <c:ptCount val="211"/>
                <c:pt idx="75" formatCode="0.0%">
                  <c:v>0.85344827586206895</c:v>
                </c:pt>
                <c:pt idx="76" formatCode="0.0%">
                  <c:v>0.92241379310344829</c:v>
                </c:pt>
                <c:pt idx="77" formatCode="0.0%">
                  <c:v>0.91379310344827591</c:v>
                </c:pt>
                <c:pt idx="78" formatCode="0.0%">
                  <c:v>0.93103448275862066</c:v>
                </c:pt>
                <c:pt idx="79" formatCode="0.0%">
                  <c:v>0.91379310344827591</c:v>
                </c:pt>
                <c:pt idx="80" formatCode="0.0%">
                  <c:v>0.93965517241379315</c:v>
                </c:pt>
                <c:pt idx="81" formatCode="0.0%">
                  <c:v>0.76724137931034486</c:v>
                </c:pt>
                <c:pt idx="82" formatCode="0.0%">
                  <c:v>0.92241379310344829</c:v>
                </c:pt>
                <c:pt idx="83" formatCode="0.0%">
                  <c:v>0.89655172413793105</c:v>
                </c:pt>
                <c:pt idx="84" formatCode="0.0%">
                  <c:v>0.84482758620689657</c:v>
                </c:pt>
                <c:pt idx="85" formatCode="0.0%">
                  <c:v>0.93103448275862066</c:v>
                </c:pt>
                <c:pt idx="86" formatCode="0.0%">
                  <c:v>0.88793103448275867</c:v>
                </c:pt>
                <c:pt idx="87" formatCode="0.0%">
                  <c:v>0.88793103448275867</c:v>
                </c:pt>
                <c:pt idx="88" formatCode="0.0%">
                  <c:v>0.93103448275862066</c:v>
                </c:pt>
                <c:pt idx="89" formatCode="0.0%">
                  <c:v>0.88793103448275867</c:v>
                </c:pt>
                <c:pt idx="90" formatCode="0.0%">
                  <c:v>0.94827586206896552</c:v>
                </c:pt>
                <c:pt idx="91" formatCode="0.0%">
                  <c:v>0.78448275862068961</c:v>
                </c:pt>
                <c:pt idx="92" formatCode="0.0%">
                  <c:v>0.87931034482758619</c:v>
                </c:pt>
                <c:pt idx="93" formatCode="0.0%">
                  <c:v>0.96551724137931039</c:v>
                </c:pt>
                <c:pt idx="94" formatCode="0.0%">
                  <c:v>0.87931034482758619</c:v>
                </c:pt>
                <c:pt idx="95" formatCode="0.0%">
                  <c:v>0.91379310344827591</c:v>
                </c:pt>
                <c:pt idx="96" formatCode="0.0%">
                  <c:v>0.93103448275862066</c:v>
                </c:pt>
                <c:pt idx="97" formatCode="0.0%">
                  <c:v>0.91379310344827591</c:v>
                </c:pt>
                <c:pt idx="98" formatCode="0.0%">
                  <c:v>0.92241379310344829</c:v>
                </c:pt>
                <c:pt idx="99" formatCode="0.0%">
                  <c:v>0.96551724137931039</c:v>
                </c:pt>
                <c:pt idx="100" formatCode="0.0%">
                  <c:v>0.89655172413793105</c:v>
                </c:pt>
                <c:pt idx="101" formatCode="0.0%">
                  <c:v>0.93103448275862066</c:v>
                </c:pt>
                <c:pt idx="102" formatCode="0.0%">
                  <c:v>0.88793103448275867</c:v>
                </c:pt>
                <c:pt idx="103" formatCode="0.0%">
                  <c:v>0.94827586206896552</c:v>
                </c:pt>
                <c:pt idx="104" formatCode="0.0%">
                  <c:v>0.94827586206896552</c:v>
                </c:pt>
                <c:pt idx="105" formatCode="0.0%">
                  <c:v>0.93965517241379315</c:v>
                </c:pt>
                <c:pt idx="106" formatCode="0.0%">
                  <c:v>0.88793103448275867</c:v>
                </c:pt>
                <c:pt idx="107" formatCode="0.0%">
                  <c:v>1.0258620689655173</c:v>
                </c:pt>
                <c:pt idx="108" formatCode="0.0%">
                  <c:v>0.92241379310344829</c:v>
                </c:pt>
                <c:pt idx="109" formatCode="0.0%">
                  <c:v>0.98275862068965514</c:v>
                </c:pt>
                <c:pt idx="110" formatCode="0.0%">
                  <c:v>0.93103448275862066</c:v>
                </c:pt>
                <c:pt idx="111" formatCode="0.0%">
                  <c:v>0.92241379310344829</c:v>
                </c:pt>
                <c:pt idx="112" formatCode="0.0%">
                  <c:v>0.92241379310344829</c:v>
                </c:pt>
                <c:pt idx="113" formatCode="0.0%">
                  <c:v>0.94827586206896552</c:v>
                </c:pt>
                <c:pt idx="114" formatCode="0.0%">
                  <c:v>0.93965517241379315</c:v>
                </c:pt>
                <c:pt idx="115" formatCode="0.0%">
                  <c:v>0.96551724137931039</c:v>
                </c:pt>
                <c:pt idx="116" formatCode="0.0%">
                  <c:v>0.94827586206896552</c:v>
                </c:pt>
                <c:pt idx="117" formatCode="0.0%">
                  <c:v>0.97413793103448276</c:v>
                </c:pt>
                <c:pt idx="118" formatCode="0.0%">
                  <c:v>0.9568965517241379</c:v>
                </c:pt>
                <c:pt idx="119" formatCode="0.0%">
                  <c:v>0.92241379310344829</c:v>
                </c:pt>
                <c:pt idx="120" formatCode="0.0%">
                  <c:v>0.91379310344827591</c:v>
                </c:pt>
                <c:pt idx="121" formatCode="0.0%">
                  <c:v>1.0086206896551724</c:v>
                </c:pt>
                <c:pt idx="122" formatCode="0.0%">
                  <c:v>0.96551724137931039</c:v>
                </c:pt>
                <c:pt idx="123" formatCode="0.0%">
                  <c:v>0.93965517241379315</c:v>
                </c:pt>
                <c:pt idx="124" formatCode="0.0%">
                  <c:v>0.93965517241379315</c:v>
                </c:pt>
                <c:pt idx="125" formatCode="0.0%">
                  <c:v>0.93965517241379315</c:v>
                </c:pt>
                <c:pt idx="126" formatCode="0.0%">
                  <c:v>0.93965517241379315</c:v>
                </c:pt>
                <c:pt idx="127" formatCode="0.0%">
                  <c:v>0.89655172413793105</c:v>
                </c:pt>
                <c:pt idx="128" formatCode="0.0%">
                  <c:v>0.9652173913043478</c:v>
                </c:pt>
                <c:pt idx="129" formatCode="0.0%">
                  <c:v>0.93043478260869561</c:v>
                </c:pt>
                <c:pt idx="130" formatCode="0.0%">
                  <c:v>0.93913043478260871</c:v>
                </c:pt>
                <c:pt idx="131" formatCode="0.0%">
                  <c:v>1</c:v>
                </c:pt>
                <c:pt idx="132" formatCode="0.0%">
                  <c:v>0.89565217391304353</c:v>
                </c:pt>
                <c:pt idx="133" formatCode="0.0%">
                  <c:v>0.97391304347826091</c:v>
                </c:pt>
                <c:pt idx="134" formatCode="0.0%">
                  <c:v>0.92173913043478262</c:v>
                </c:pt>
                <c:pt idx="135" formatCode="0.0%">
                  <c:v>0.92173913043478262</c:v>
                </c:pt>
                <c:pt idx="136" formatCode="0.0%">
                  <c:v>0.94782608695652171</c:v>
                </c:pt>
                <c:pt idx="137" formatCode="0.0%">
                  <c:v>0.92173913043478262</c:v>
                </c:pt>
                <c:pt idx="138" formatCode="0.0%">
                  <c:v>0.9826086956521739</c:v>
                </c:pt>
                <c:pt idx="139" formatCode="0.0%">
                  <c:v>0.93043478260869561</c:v>
                </c:pt>
                <c:pt idx="140" formatCode="0.0%">
                  <c:v>0.93913043478260871</c:v>
                </c:pt>
                <c:pt idx="141" formatCode="0.0%">
                  <c:v>0.97391304347826091</c:v>
                </c:pt>
                <c:pt idx="142" formatCode="0.0%">
                  <c:v>0.93913043478260871</c:v>
                </c:pt>
                <c:pt idx="143" formatCode="0.0%">
                  <c:v>0.91304347826086951</c:v>
                </c:pt>
                <c:pt idx="144" formatCode="0.0%">
                  <c:v>0.93043478260869561</c:v>
                </c:pt>
                <c:pt idx="145" formatCode="0.0%">
                  <c:v>0.93043478260869561</c:v>
                </c:pt>
                <c:pt idx="146" formatCode="0.0%">
                  <c:v>0.92173913043478262</c:v>
                </c:pt>
                <c:pt idx="147" formatCode="0.0%">
                  <c:v>0.92173913043478262</c:v>
                </c:pt>
                <c:pt idx="148" formatCode="0.0%">
                  <c:v>0.90434782608695652</c:v>
                </c:pt>
                <c:pt idx="149" formatCode="0.0%">
                  <c:v>0.88695652173913042</c:v>
                </c:pt>
                <c:pt idx="150" formatCode="0.0%">
                  <c:v>0.89565217391304353</c:v>
                </c:pt>
                <c:pt idx="151" formatCode="0.0%">
                  <c:v>0.91304347826086951</c:v>
                </c:pt>
                <c:pt idx="152" formatCode="0.0%">
                  <c:v>0.91304347826086951</c:v>
                </c:pt>
                <c:pt idx="153" formatCode="0.0%">
                  <c:v>0.80869565217391304</c:v>
                </c:pt>
                <c:pt idx="154" formatCode="0.0%">
                  <c:v>0.93043478260869561</c:v>
                </c:pt>
                <c:pt idx="155" formatCode="0.0%">
                  <c:v>0.92173913043478262</c:v>
                </c:pt>
                <c:pt idx="156" formatCode="0.0%">
                  <c:v>0.95652173913043481</c:v>
                </c:pt>
                <c:pt idx="157" formatCode="0.0%">
                  <c:v>0.92173913043478262</c:v>
                </c:pt>
                <c:pt idx="158" formatCode="0.0%">
                  <c:v>0.87826086956521743</c:v>
                </c:pt>
                <c:pt idx="159" formatCode="0.0%">
                  <c:v>0.93043478260869561</c:v>
                </c:pt>
                <c:pt idx="160" formatCode="0.0%">
                  <c:v>0.97391304347826091</c:v>
                </c:pt>
                <c:pt idx="161" formatCode="0.0%">
                  <c:v>0.93913043478260871</c:v>
                </c:pt>
                <c:pt idx="162" formatCode="0.0%">
                  <c:v>0.93043478260869561</c:v>
                </c:pt>
                <c:pt idx="163" formatCode="0.0%">
                  <c:v>0.90434782608695652</c:v>
                </c:pt>
                <c:pt idx="164" formatCode="0.0%">
                  <c:v>0.9826086956521739</c:v>
                </c:pt>
                <c:pt idx="165" formatCode="0.0%">
                  <c:v>0.95652173913043481</c:v>
                </c:pt>
                <c:pt idx="166" formatCode="0.0%">
                  <c:v>0.95652173913043481</c:v>
                </c:pt>
                <c:pt idx="167" formatCode="0.0%">
                  <c:v>0.91304347826086951</c:v>
                </c:pt>
                <c:pt idx="168" formatCode="0.0%">
                  <c:v>0.9652173913043478</c:v>
                </c:pt>
                <c:pt idx="169" formatCode="0.0%">
                  <c:v>0.86956521739130432</c:v>
                </c:pt>
                <c:pt idx="170" formatCode="0.0%">
                  <c:v>0.91304347826086951</c:v>
                </c:pt>
                <c:pt idx="171" formatCode="0.0%">
                  <c:v>0.94782608695652171</c:v>
                </c:pt>
                <c:pt idx="172" formatCode="0.0%">
                  <c:v>0.93913043478260871</c:v>
                </c:pt>
                <c:pt idx="173" formatCode="0.0%">
                  <c:v>0.9826086956521739</c:v>
                </c:pt>
                <c:pt idx="174" formatCode="0.0%">
                  <c:v>0.91304347826086951</c:v>
                </c:pt>
                <c:pt idx="175" formatCode="0.0%">
                  <c:v>0.92173913043478262</c:v>
                </c:pt>
                <c:pt idx="176" formatCode="0.0%">
                  <c:v>0.92173913043478262</c:v>
                </c:pt>
                <c:pt idx="177" formatCode="0.0%">
                  <c:v>0.93913043478260871</c:v>
                </c:pt>
                <c:pt idx="178" formatCode="0.0%">
                  <c:v>0.95652173913043481</c:v>
                </c:pt>
                <c:pt idx="179" formatCode="0.0%">
                  <c:v>0.93913043478260871</c:v>
                </c:pt>
                <c:pt idx="180" formatCode="0.0%">
                  <c:v>0.95652173913043481</c:v>
                </c:pt>
                <c:pt idx="181" formatCode="0.0%">
                  <c:v>0.92173913043478262</c:v>
                </c:pt>
                <c:pt idx="182" formatCode="0.0%">
                  <c:v>0.9652173913043478</c:v>
                </c:pt>
                <c:pt idx="183" formatCode="0.0%">
                  <c:v>0.94782608695652171</c:v>
                </c:pt>
                <c:pt idx="184" formatCode="0.0%">
                  <c:v>0.9652173913043478</c:v>
                </c:pt>
                <c:pt idx="185" formatCode="0.0%">
                  <c:v>0.88695652173913042</c:v>
                </c:pt>
                <c:pt idx="186" formatCode="0.0%">
                  <c:v>0.93913043478260871</c:v>
                </c:pt>
                <c:pt idx="187" formatCode="0.0%">
                  <c:v>0.91304347826086951</c:v>
                </c:pt>
                <c:pt idx="188" formatCode="0.0%">
                  <c:v>0.90434782608695652</c:v>
                </c:pt>
                <c:pt idx="189" formatCode="0.0%">
                  <c:v>0.89565217391304353</c:v>
                </c:pt>
                <c:pt idx="190" formatCode="0.0%">
                  <c:v>0.92173913043478262</c:v>
                </c:pt>
                <c:pt idx="191" formatCode="0.0%">
                  <c:v>0.93913043478260871</c:v>
                </c:pt>
                <c:pt idx="192" formatCode="0.0%">
                  <c:v>0.90434782608695652</c:v>
                </c:pt>
                <c:pt idx="193" formatCode="0.0%">
                  <c:v>0.83478260869565213</c:v>
                </c:pt>
                <c:pt idx="194" formatCode="0.0%">
                  <c:v>0.90434782608695652</c:v>
                </c:pt>
                <c:pt idx="195" formatCode="0.0%">
                  <c:v>0.92173913043478262</c:v>
                </c:pt>
                <c:pt idx="196" formatCode="0.0%">
                  <c:v>0.90434782608695652</c:v>
                </c:pt>
                <c:pt idx="197" formatCode="0.0%">
                  <c:v>0.93913043478260871</c:v>
                </c:pt>
                <c:pt idx="198" formatCode="0.0%">
                  <c:v>0.91304347826086951</c:v>
                </c:pt>
                <c:pt idx="199" formatCode="0.0%">
                  <c:v>0.91304347826086951</c:v>
                </c:pt>
                <c:pt idx="200" formatCode="0.0%">
                  <c:v>0.91304347826086951</c:v>
                </c:pt>
                <c:pt idx="201" formatCode="0.0%">
                  <c:v>0.87826086956521743</c:v>
                </c:pt>
                <c:pt idx="202" formatCode="0.0%">
                  <c:v>0.93913043478260871</c:v>
                </c:pt>
                <c:pt idx="203" formatCode="0.0%">
                  <c:v>0.99130434782608701</c:v>
                </c:pt>
                <c:pt idx="204" formatCode="0.0%">
                  <c:v>0.93913043478260871</c:v>
                </c:pt>
                <c:pt idx="205" formatCode="0.0%">
                  <c:v>0.9652173913043478</c:v>
                </c:pt>
                <c:pt idx="206" formatCode="0.0%">
                  <c:v>0.94782608695652171</c:v>
                </c:pt>
                <c:pt idx="207" formatCode="0.0%">
                  <c:v>0.87826086956521743</c:v>
                </c:pt>
                <c:pt idx="208" formatCode="0.0%">
                  <c:v>0.93913043478260871</c:v>
                </c:pt>
                <c:pt idx="209" formatCode="0.0%">
                  <c:v>0.90434782608695652</c:v>
                </c:pt>
                <c:pt idx="210" formatCode="0.0%">
                  <c:v>0.9652173913043478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'産卵率データ (スライド用)'!$H$5</c:f>
              <c:strCache>
                <c:ptCount val="1"/>
                <c:pt idx="0">
                  <c:v>6 </c:v>
                </c:pt>
              </c:strCache>
            </c:strRef>
          </c:tx>
          <c:spPr>
            <a:ln w="22225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'産卵率データ (スライド用)'!$B$6:$B$216</c:f>
              <c:numCache>
                <c:formatCode>General</c:formatCode>
                <c:ptCount val="211"/>
                <c:pt idx="0">
                  <c:v>120</c:v>
                </c:pt>
                <c:pt idx="1">
                  <c:v>121</c:v>
                </c:pt>
                <c:pt idx="2">
                  <c:v>122</c:v>
                </c:pt>
                <c:pt idx="3">
                  <c:v>123</c:v>
                </c:pt>
                <c:pt idx="4">
                  <c:v>124</c:v>
                </c:pt>
                <c:pt idx="5">
                  <c:v>125</c:v>
                </c:pt>
                <c:pt idx="6">
                  <c:v>126</c:v>
                </c:pt>
                <c:pt idx="7">
                  <c:v>127</c:v>
                </c:pt>
                <c:pt idx="8">
                  <c:v>128</c:v>
                </c:pt>
                <c:pt idx="9">
                  <c:v>129</c:v>
                </c:pt>
                <c:pt idx="10">
                  <c:v>130</c:v>
                </c:pt>
                <c:pt idx="11">
                  <c:v>131</c:v>
                </c:pt>
                <c:pt idx="12">
                  <c:v>132</c:v>
                </c:pt>
                <c:pt idx="13">
                  <c:v>133</c:v>
                </c:pt>
                <c:pt idx="14">
                  <c:v>134</c:v>
                </c:pt>
                <c:pt idx="15">
                  <c:v>135</c:v>
                </c:pt>
                <c:pt idx="16">
                  <c:v>136</c:v>
                </c:pt>
                <c:pt idx="17">
                  <c:v>137</c:v>
                </c:pt>
                <c:pt idx="18">
                  <c:v>138</c:v>
                </c:pt>
                <c:pt idx="19">
                  <c:v>139</c:v>
                </c:pt>
                <c:pt idx="20">
                  <c:v>140</c:v>
                </c:pt>
                <c:pt idx="21">
                  <c:v>141</c:v>
                </c:pt>
                <c:pt idx="22">
                  <c:v>142</c:v>
                </c:pt>
                <c:pt idx="23">
                  <c:v>143</c:v>
                </c:pt>
                <c:pt idx="24">
                  <c:v>144</c:v>
                </c:pt>
                <c:pt idx="25">
                  <c:v>145</c:v>
                </c:pt>
                <c:pt idx="26">
                  <c:v>146</c:v>
                </c:pt>
                <c:pt idx="27">
                  <c:v>147</c:v>
                </c:pt>
                <c:pt idx="28">
                  <c:v>148</c:v>
                </c:pt>
                <c:pt idx="29">
                  <c:v>149</c:v>
                </c:pt>
                <c:pt idx="30">
                  <c:v>150</c:v>
                </c:pt>
                <c:pt idx="31">
                  <c:v>151</c:v>
                </c:pt>
                <c:pt idx="32">
                  <c:v>152</c:v>
                </c:pt>
                <c:pt idx="33">
                  <c:v>153</c:v>
                </c:pt>
                <c:pt idx="34">
                  <c:v>154</c:v>
                </c:pt>
                <c:pt idx="35">
                  <c:v>155</c:v>
                </c:pt>
                <c:pt idx="36">
                  <c:v>156</c:v>
                </c:pt>
                <c:pt idx="37">
                  <c:v>157</c:v>
                </c:pt>
                <c:pt idx="38">
                  <c:v>158</c:v>
                </c:pt>
                <c:pt idx="39">
                  <c:v>159</c:v>
                </c:pt>
                <c:pt idx="40">
                  <c:v>160</c:v>
                </c:pt>
                <c:pt idx="41">
                  <c:v>161</c:v>
                </c:pt>
                <c:pt idx="42">
                  <c:v>162</c:v>
                </c:pt>
                <c:pt idx="43">
                  <c:v>163</c:v>
                </c:pt>
                <c:pt idx="44">
                  <c:v>164</c:v>
                </c:pt>
                <c:pt idx="45">
                  <c:v>165</c:v>
                </c:pt>
                <c:pt idx="46">
                  <c:v>166</c:v>
                </c:pt>
                <c:pt idx="47">
                  <c:v>167</c:v>
                </c:pt>
                <c:pt idx="48">
                  <c:v>168</c:v>
                </c:pt>
                <c:pt idx="49">
                  <c:v>169</c:v>
                </c:pt>
                <c:pt idx="50">
                  <c:v>170</c:v>
                </c:pt>
                <c:pt idx="51">
                  <c:v>171</c:v>
                </c:pt>
                <c:pt idx="52">
                  <c:v>172</c:v>
                </c:pt>
                <c:pt idx="53">
                  <c:v>173</c:v>
                </c:pt>
                <c:pt idx="54">
                  <c:v>174</c:v>
                </c:pt>
                <c:pt idx="55">
                  <c:v>175</c:v>
                </c:pt>
                <c:pt idx="56">
                  <c:v>176</c:v>
                </c:pt>
                <c:pt idx="57">
                  <c:v>177</c:v>
                </c:pt>
                <c:pt idx="58">
                  <c:v>178</c:v>
                </c:pt>
                <c:pt idx="59">
                  <c:v>179</c:v>
                </c:pt>
                <c:pt idx="60">
                  <c:v>180</c:v>
                </c:pt>
                <c:pt idx="61">
                  <c:v>181</c:v>
                </c:pt>
                <c:pt idx="62">
                  <c:v>182</c:v>
                </c:pt>
                <c:pt idx="63">
                  <c:v>183</c:v>
                </c:pt>
                <c:pt idx="64">
                  <c:v>184</c:v>
                </c:pt>
                <c:pt idx="65">
                  <c:v>185</c:v>
                </c:pt>
                <c:pt idx="66">
                  <c:v>186</c:v>
                </c:pt>
                <c:pt idx="67">
                  <c:v>187</c:v>
                </c:pt>
                <c:pt idx="68">
                  <c:v>188</c:v>
                </c:pt>
                <c:pt idx="69">
                  <c:v>189</c:v>
                </c:pt>
                <c:pt idx="70">
                  <c:v>190</c:v>
                </c:pt>
                <c:pt idx="71">
                  <c:v>191</c:v>
                </c:pt>
                <c:pt idx="72">
                  <c:v>192</c:v>
                </c:pt>
                <c:pt idx="73">
                  <c:v>193</c:v>
                </c:pt>
                <c:pt idx="74">
                  <c:v>194</c:v>
                </c:pt>
                <c:pt idx="75">
                  <c:v>195</c:v>
                </c:pt>
                <c:pt idx="76">
                  <c:v>196</c:v>
                </c:pt>
                <c:pt idx="77">
                  <c:v>197</c:v>
                </c:pt>
                <c:pt idx="78">
                  <c:v>198</c:v>
                </c:pt>
                <c:pt idx="79">
                  <c:v>199</c:v>
                </c:pt>
                <c:pt idx="80">
                  <c:v>200</c:v>
                </c:pt>
                <c:pt idx="81">
                  <c:v>201</c:v>
                </c:pt>
                <c:pt idx="82">
                  <c:v>202</c:v>
                </c:pt>
                <c:pt idx="83">
                  <c:v>203</c:v>
                </c:pt>
                <c:pt idx="84">
                  <c:v>204</c:v>
                </c:pt>
                <c:pt idx="85">
                  <c:v>205</c:v>
                </c:pt>
                <c:pt idx="86">
                  <c:v>206</c:v>
                </c:pt>
                <c:pt idx="87">
                  <c:v>207</c:v>
                </c:pt>
                <c:pt idx="88">
                  <c:v>208</c:v>
                </c:pt>
                <c:pt idx="89">
                  <c:v>209</c:v>
                </c:pt>
                <c:pt idx="90">
                  <c:v>210</c:v>
                </c:pt>
                <c:pt idx="91">
                  <c:v>211</c:v>
                </c:pt>
                <c:pt idx="92">
                  <c:v>212</c:v>
                </c:pt>
                <c:pt idx="93">
                  <c:v>213</c:v>
                </c:pt>
                <c:pt idx="94">
                  <c:v>214</c:v>
                </c:pt>
                <c:pt idx="95">
                  <c:v>215</c:v>
                </c:pt>
                <c:pt idx="96">
                  <c:v>216</c:v>
                </c:pt>
                <c:pt idx="97">
                  <c:v>217</c:v>
                </c:pt>
                <c:pt idx="98">
                  <c:v>218</c:v>
                </c:pt>
                <c:pt idx="99">
                  <c:v>219</c:v>
                </c:pt>
                <c:pt idx="100">
                  <c:v>220</c:v>
                </c:pt>
                <c:pt idx="101">
                  <c:v>221</c:v>
                </c:pt>
                <c:pt idx="102">
                  <c:v>222</c:v>
                </c:pt>
                <c:pt idx="103">
                  <c:v>223</c:v>
                </c:pt>
                <c:pt idx="104">
                  <c:v>224</c:v>
                </c:pt>
                <c:pt idx="105">
                  <c:v>225</c:v>
                </c:pt>
                <c:pt idx="106">
                  <c:v>226</c:v>
                </c:pt>
                <c:pt idx="107">
                  <c:v>227</c:v>
                </c:pt>
                <c:pt idx="108">
                  <c:v>228</c:v>
                </c:pt>
                <c:pt idx="109">
                  <c:v>229</c:v>
                </c:pt>
                <c:pt idx="110">
                  <c:v>230</c:v>
                </c:pt>
                <c:pt idx="111">
                  <c:v>231</c:v>
                </c:pt>
                <c:pt idx="112">
                  <c:v>232</c:v>
                </c:pt>
                <c:pt idx="113">
                  <c:v>233</c:v>
                </c:pt>
                <c:pt idx="114">
                  <c:v>234</c:v>
                </c:pt>
                <c:pt idx="115">
                  <c:v>235</c:v>
                </c:pt>
                <c:pt idx="116">
                  <c:v>236</c:v>
                </c:pt>
                <c:pt idx="117">
                  <c:v>237</c:v>
                </c:pt>
                <c:pt idx="118">
                  <c:v>238</c:v>
                </c:pt>
                <c:pt idx="119">
                  <c:v>239</c:v>
                </c:pt>
                <c:pt idx="120">
                  <c:v>240</c:v>
                </c:pt>
                <c:pt idx="121">
                  <c:v>241</c:v>
                </c:pt>
                <c:pt idx="122">
                  <c:v>242</c:v>
                </c:pt>
                <c:pt idx="123">
                  <c:v>243</c:v>
                </c:pt>
                <c:pt idx="124">
                  <c:v>244</c:v>
                </c:pt>
                <c:pt idx="125">
                  <c:v>245</c:v>
                </c:pt>
                <c:pt idx="126">
                  <c:v>246</c:v>
                </c:pt>
                <c:pt idx="127">
                  <c:v>247</c:v>
                </c:pt>
                <c:pt idx="128">
                  <c:v>248</c:v>
                </c:pt>
                <c:pt idx="129">
                  <c:v>249</c:v>
                </c:pt>
                <c:pt idx="130">
                  <c:v>250</c:v>
                </c:pt>
                <c:pt idx="131">
                  <c:v>251</c:v>
                </c:pt>
                <c:pt idx="132">
                  <c:v>252</c:v>
                </c:pt>
                <c:pt idx="133">
                  <c:v>253</c:v>
                </c:pt>
                <c:pt idx="134">
                  <c:v>254</c:v>
                </c:pt>
                <c:pt idx="135">
                  <c:v>255</c:v>
                </c:pt>
                <c:pt idx="136">
                  <c:v>256</c:v>
                </c:pt>
                <c:pt idx="137">
                  <c:v>257</c:v>
                </c:pt>
                <c:pt idx="138">
                  <c:v>258</c:v>
                </c:pt>
                <c:pt idx="139">
                  <c:v>259</c:v>
                </c:pt>
                <c:pt idx="140">
                  <c:v>260</c:v>
                </c:pt>
                <c:pt idx="141">
                  <c:v>261</c:v>
                </c:pt>
                <c:pt idx="142">
                  <c:v>262</c:v>
                </c:pt>
                <c:pt idx="143">
                  <c:v>263</c:v>
                </c:pt>
                <c:pt idx="144">
                  <c:v>264</c:v>
                </c:pt>
                <c:pt idx="145">
                  <c:v>265</c:v>
                </c:pt>
                <c:pt idx="146">
                  <c:v>266</c:v>
                </c:pt>
                <c:pt idx="147">
                  <c:v>267</c:v>
                </c:pt>
                <c:pt idx="148">
                  <c:v>268</c:v>
                </c:pt>
                <c:pt idx="149">
                  <c:v>269</c:v>
                </c:pt>
                <c:pt idx="150">
                  <c:v>270</c:v>
                </c:pt>
                <c:pt idx="151">
                  <c:v>271</c:v>
                </c:pt>
                <c:pt idx="152">
                  <c:v>272</c:v>
                </c:pt>
                <c:pt idx="153">
                  <c:v>273</c:v>
                </c:pt>
                <c:pt idx="154">
                  <c:v>274</c:v>
                </c:pt>
                <c:pt idx="155">
                  <c:v>275</c:v>
                </c:pt>
                <c:pt idx="156">
                  <c:v>276</c:v>
                </c:pt>
                <c:pt idx="157">
                  <c:v>277</c:v>
                </c:pt>
                <c:pt idx="158">
                  <c:v>278</c:v>
                </c:pt>
                <c:pt idx="159">
                  <c:v>279</c:v>
                </c:pt>
                <c:pt idx="160">
                  <c:v>280</c:v>
                </c:pt>
                <c:pt idx="161">
                  <c:v>281</c:v>
                </c:pt>
                <c:pt idx="162">
                  <c:v>282</c:v>
                </c:pt>
                <c:pt idx="163">
                  <c:v>283</c:v>
                </c:pt>
                <c:pt idx="164">
                  <c:v>284</c:v>
                </c:pt>
                <c:pt idx="165">
                  <c:v>285</c:v>
                </c:pt>
                <c:pt idx="166">
                  <c:v>286</c:v>
                </c:pt>
                <c:pt idx="167">
                  <c:v>287</c:v>
                </c:pt>
                <c:pt idx="168">
                  <c:v>288</c:v>
                </c:pt>
                <c:pt idx="169">
                  <c:v>289</c:v>
                </c:pt>
                <c:pt idx="170">
                  <c:v>290</c:v>
                </c:pt>
                <c:pt idx="171">
                  <c:v>291</c:v>
                </c:pt>
                <c:pt idx="172">
                  <c:v>292</c:v>
                </c:pt>
                <c:pt idx="173">
                  <c:v>293</c:v>
                </c:pt>
                <c:pt idx="174">
                  <c:v>294</c:v>
                </c:pt>
                <c:pt idx="175">
                  <c:v>295</c:v>
                </c:pt>
                <c:pt idx="176">
                  <c:v>296</c:v>
                </c:pt>
                <c:pt idx="177">
                  <c:v>297</c:v>
                </c:pt>
                <c:pt idx="178">
                  <c:v>298</c:v>
                </c:pt>
                <c:pt idx="179">
                  <c:v>299</c:v>
                </c:pt>
                <c:pt idx="180">
                  <c:v>300</c:v>
                </c:pt>
                <c:pt idx="181">
                  <c:v>301</c:v>
                </c:pt>
                <c:pt idx="182">
                  <c:v>302</c:v>
                </c:pt>
                <c:pt idx="183">
                  <c:v>303</c:v>
                </c:pt>
                <c:pt idx="184">
                  <c:v>304</c:v>
                </c:pt>
                <c:pt idx="185">
                  <c:v>305</c:v>
                </c:pt>
                <c:pt idx="186">
                  <c:v>306</c:v>
                </c:pt>
                <c:pt idx="187">
                  <c:v>307</c:v>
                </c:pt>
                <c:pt idx="188">
                  <c:v>308</c:v>
                </c:pt>
                <c:pt idx="189">
                  <c:v>309</c:v>
                </c:pt>
                <c:pt idx="190">
                  <c:v>310</c:v>
                </c:pt>
                <c:pt idx="191">
                  <c:v>311</c:v>
                </c:pt>
                <c:pt idx="192">
                  <c:v>312</c:v>
                </c:pt>
                <c:pt idx="193">
                  <c:v>313</c:v>
                </c:pt>
                <c:pt idx="194">
                  <c:v>314</c:v>
                </c:pt>
                <c:pt idx="195">
                  <c:v>315</c:v>
                </c:pt>
                <c:pt idx="196">
                  <c:v>316</c:v>
                </c:pt>
                <c:pt idx="197">
                  <c:v>317</c:v>
                </c:pt>
                <c:pt idx="198">
                  <c:v>318</c:v>
                </c:pt>
                <c:pt idx="199">
                  <c:v>319</c:v>
                </c:pt>
                <c:pt idx="200">
                  <c:v>320</c:v>
                </c:pt>
                <c:pt idx="201">
                  <c:v>321</c:v>
                </c:pt>
                <c:pt idx="202">
                  <c:v>322</c:v>
                </c:pt>
                <c:pt idx="203">
                  <c:v>323</c:v>
                </c:pt>
                <c:pt idx="204">
                  <c:v>324</c:v>
                </c:pt>
                <c:pt idx="205">
                  <c:v>325</c:v>
                </c:pt>
                <c:pt idx="206">
                  <c:v>326</c:v>
                </c:pt>
                <c:pt idx="207">
                  <c:v>327</c:v>
                </c:pt>
                <c:pt idx="208">
                  <c:v>328</c:v>
                </c:pt>
                <c:pt idx="209">
                  <c:v>329</c:v>
                </c:pt>
                <c:pt idx="210">
                  <c:v>330</c:v>
                </c:pt>
              </c:numCache>
            </c:numRef>
          </c:cat>
          <c:val>
            <c:numRef>
              <c:f>'産卵率データ (スライド用)'!$H$6:$H$216</c:f>
              <c:numCache>
                <c:formatCode>General</c:formatCode>
                <c:ptCount val="211"/>
                <c:pt idx="13" formatCode="0.0%">
                  <c:v>0.15</c:v>
                </c:pt>
                <c:pt idx="14" formatCode="0.0%">
                  <c:v>0.16</c:v>
                </c:pt>
                <c:pt idx="15" formatCode="0.0%">
                  <c:v>0.2</c:v>
                </c:pt>
                <c:pt idx="16" formatCode="0.0%">
                  <c:v>0.24</c:v>
                </c:pt>
                <c:pt idx="17" formatCode="0.0%">
                  <c:v>0.25</c:v>
                </c:pt>
                <c:pt idx="18" formatCode="0.0%">
                  <c:v>0.29499999999999998</c:v>
                </c:pt>
                <c:pt idx="19" formatCode="0.0%">
                  <c:v>0.3</c:v>
                </c:pt>
                <c:pt idx="20" formatCode="0.0%">
                  <c:v>0.35</c:v>
                </c:pt>
                <c:pt idx="21" formatCode="0.0%">
                  <c:v>0.4</c:v>
                </c:pt>
                <c:pt idx="22" formatCode="0.0%">
                  <c:v>0.45</c:v>
                </c:pt>
                <c:pt idx="23" formatCode="0.0%">
                  <c:v>0.5</c:v>
                </c:pt>
                <c:pt idx="24" formatCode="0.0%">
                  <c:v>0.53</c:v>
                </c:pt>
                <c:pt idx="25" formatCode="0.0%">
                  <c:v>0.55000000000000004</c:v>
                </c:pt>
                <c:pt idx="26" formatCode="0.0%">
                  <c:v>0.57999999999999996</c:v>
                </c:pt>
                <c:pt idx="27" formatCode="0.0%">
                  <c:v>0.6</c:v>
                </c:pt>
                <c:pt idx="28" formatCode="0.0%">
                  <c:v>0.65</c:v>
                </c:pt>
                <c:pt idx="29" formatCode="0.0%">
                  <c:v>0.7</c:v>
                </c:pt>
                <c:pt idx="30" formatCode="0.0%">
                  <c:v>0.70499999999999996</c:v>
                </c:pt>
                <c:pt idx="31" formatCode="0.0%">
                  <c:v>0.74</c:v>
                </c:pt>
                <c:pt idx="32" formatCode="0.0%">
                  <c:v>0.75</c:v>
                </c:pt>
                <c:pt idx="33" formatCode="0.0%">
                  <c:v>0.77</c:v>
                </c:pt>
                <c:pt idx="34" formatCode="0.0%">
                  <c:v>0.8</c:v>
                </c:pt>
                <c:pt idx="35" formatCode="0.0%">
                  <c:v>0.80400000000000005</c:v>
                </c:pt>
                <c:pt idx="36" formatCode="0.0%">
                  <c:v>0.85</c:v>
                </c:pt>
                <c:pt idx="37" formatCode="0.0%">
                  <c:v>0.85499999999999998</c:v>
                </c:pt>
                <c:pt idx="38" formatCode="0.0%">
                  <c:v>0.86</c:v>
                </c:pt>
                <c:pt idx="39" formatCode="0.0%">
                  <c:v>0.87</c:v>
                </c:pt>
                <c:pt idx="40" formatCode="0.0%">
                  <c:v>0.88</c:v>
                </c:pt>
                <c:pt idx="41" formatCode="0.0%">
                  <c:v>0.9</c:v>
                </c:pt>
                <c:pt idx="42" formatCode="0.0%">
                  <c:v>0.90500000000000003</c:v>
                </c:pt>
                <c:pt idx="43" formatCode="0.0%">
                  <c:v>0.90799999999999992</c:v>
                </c:pt>
                <c:pt idx="44" formatCode="0.0%">
                  <c:v>0.91</c:v>
                </c:pt>
                <c:pt idx="45" formatCode="0.0%">
                  <c:v>0.91500000000000004</c:v>
                </c:pt>
                <c:pt idx="46" formatCode="0.0%">
                  <c:v>0.92500000000000004</c:v>
                </c:pt>
                <c:pt idx="47" formatCode="0.0%">
                  <c:v>0.93</c:v>
                </c:pt>
                <c:pt idx="48" formatCode="0.0%">
                  <c:v>0.94</c:v>
                </c:pt>
                <c:pt idx="49" formatCode="0.0%">
                  <c:v>0.94099999999999995</c:v>
                </c:pt>
                <c:pt idx="50" formatCode="0.0%">
                  <c:v>0.94200000000000006</c:v>
                </c:pt>
                <c:pt idx="51" formatCode="0.0%">
                  <c:v>0.94400000000000006</c:v>
                </c:pt>
                <c:pt idx="52" formatCode="0.0%">
                  <c:v>0.94599999999999995</c:v>
                </c:pt>
                <c:pt idx="53" formatCode="0.0%">
                  <c:v>0.94799999999999995</c:v>
                </c:pt>
                <c:pt idx="54" formatCode="0.0%">
                  <c:v>0.94900000000000007</c:v>
                </c:pt>
                <c:pt idx="55" formatCode="0.0%">
                  <c:v>0.95</c:v>
                </c:pt>
                <c:pt idx="56" formatCode="0.0%">
                  <c:v>0.95</c:v>
                </c:pt>
                <c:pt idx="57" formatCode="0.0%">
                  <c:v>0.95</c:v>
                </c:pt>
                <c:pt idx="58" formatCode="0.0%">
                  <c:v>0.95</c:v>
                </c:pt>
                <c:pt idx="59" formatCode="0.0%">
                  <c:v>0.95</c:v>
                </c:pt>
                <c:pt idx="60" formatCode="0.0%">
                  <c:v>0.95099999999999996</c:v>
                </c:pt>
                <c:pt idx="61" formatCode="0.0%">
                  <c:v>0.95099999999999996</c:v>
                </c:pt>
                <c:pt idx="62" formatCode="0.0%">
                  <c:v>0.95199999999999996</c:v>
                </c:pt>
                <c:pt idx="63" formatCode="0.0%">
                  <c:v>0.95199999999999996</c:v>
                </c:pt>
                <c:pt idx="64" formatCode="0.0%">
                  <c:v>0.95099999999999996</c:v>
                </c:pt>
                <c:pt idx="65" formatCode="0.0%">
                  <c:v>0.95099999999999996</c:v>
                </c:pt>
                <c:pt idx="66" formatCode="0.0%">
                  <c:v>0.95099999999999996</c:v>
                </c:pt>
                <c:pt idx="67" formatCode="0.0%">
                  <c:v>0.95099999999999996</c:v>
                </c:pt>
                <c:pt idx="68" formatCode="0.0%">
                  <c:v>0.95099999999999996</c:v>
                </c:pt>
                <c:pt idx="69" formatCode="0.0%">
                  <c:v>0.95</c:v>
                </c:pt>
                <c:pt idx="70" formatCode="0.0%">
                  <c:v>0.95</c:v>
                </c:pt>
                <c:pt idx="71" formatCode="0.0%">
                  <c:v>0.95</c:v>
                </c:pt>
                <c:pt idx="72" formatCode="0.0%">
                  <c:v>0.95</c:v>
                </c:pt>
                <c:pt idx="73" formatCode="0.0%">
                  <c:v>0.95</c:v>
                </c:pt>
                <c:pt idx="74" formatCode="0.0%">
                  <c:v>0.95</c:v>
                </c:pt>
                <c:pt idx="75" formatCode="0.0%">
                  <c:v>0.95</c:v>
                </c:pt>
                <c:pt idx="76" formatCode="0.0%">
                  <c:v>0.95</c:v>
                </c:pt>
                <c:pt idx="77" formatCode="0.0%">
                  <c:v>0.95</c:v>
                </c:pt>
                <c:pt idx="78" formatCode="0.0%">
                  <c:v>0.95</c:v>
                </c:pt>
                <c:pt idx="79" formatCode="0.0%">
                  <c:v>0.95</c:v>
                </c:pt>
                <c:pt idx="80" formatCode="0.0%">
                  <c:v>0.95</c:v>
                </c:pt>
                <c:pt idx="81" formatCode="0.0%">
                  <c:v>0.95</c:v>
                </c:pt>
                <c:pt idx="82" formatCode="0.0%">
                  <c:v>0.95</c:v>
                </c:pt>
                <c:pt idx="83" formatCode="0.0%">
                  <c:v>0.95</c:v>
                </c:pt>
                <c:pt idx="84" formatCode="0.0%">
                  <c:v>0.95</c:v>
                </c:pt>
                <c:pt idx="85" formatCode="0.0%">
                  <c:v>0.95</c:v>
                </c:pt>
                <c:pt idx="86" formatCode="0.0%">
                  <c:v>0.95</c:v>
                </c:pt>
                <c:pt idx="87" formatCode="0.0%">
                  <c:v>0.95</c:v>
                </c:pt>
                <c:pt idx="88" formatCode="0.0%">
                  <c:v>0.95</c:v>
                </c:pt>
                <c:pt idx="89" formatCode="0.0%">
                  <c:v>0.95</c:v>
                </c:pt>
                <c:pt idx="90" formatCode="0.0%">
                  <c:v>0.95</c:v>
                </c:pt>
                <c:pt idx="91" formatCode="0.0%">
                  <c:v>0.94900000000000007</c:v>
                </c:pt>
                <c:pt idx="92" formatCode="0.0%">
                  <c:v>0.94799999999999995</c:v>
                </c:pt>
                <c:pt idx="93" formatCode="0.0%">
                  <c:v>0.94700000000000006</c:v>
                </c:pt>
                <c:pt idx="94" formatCode="0.0%">
                  <c:v>0.94499999999999995</c:v>
                </c:pt>
                <c:pt idx="95" formatCode="0.0%">
                  <c:v>0.94299999999999995</c:v>
                </c:pt>
                <c:pt idx="96" formatCode="0.0%">
                  <c:v>0.94200000000000006</c:v>
                </c:pt>
                <c:pt idx="97" formatCode="0.0%">
                  <c:v>0.94</c:v>
                </c:pt>
                <c:pt idx="98" formatCode="0.0%">
                  <c:v>0.94</c:v>
                </c:pt>
                <c:pt idx="99" formatCode="0.0%">
                  <c:v>0.94</c:v>
                </c:pt>
                <c:pt idx="100" formatCode="0.0%">
                  <c:v>0.94</c:v>
                </c:pt>
                <c:pt idx="101" formatCode="0.0%">
                  <c:v>0.94</c:v>
                </c:pt>
                <c:pt idx="102" formatCode="0.0%">
                  <c:v>0.94</c:v>
                </c:pt>
                <c:pt idx="103" formatCode="0.0%">
                  <c:v>0.94</c:v>
                </c:pt>
                <c:pt idx="104" formatCode="0.0%">
                  <c:v>0.94</c:v>
                </c:pt>
                <c:pt idx="105" formatCode="0.0%">
                  <c:v>0.94</c:v>
                </c:pt>
                <c:pt idx="106" formatCode="0.0%">
                  <c:v>0.94</c:v>
                </c:pt>
                <c:pt idx="107" formatCode="0.0%">
                  <c:v>0.94</c:v>
                </c:pt>
                <c:pt idx="108" formatCode="0.0%">
                  <c:v>0.94</c:v>
                </c:pt>
                <c:pt idx="109" formatCode="0.0%">
                  <c:v>0.94</c:v>
                </c:pt>
                <c:pt idx="110" formatCode="0.0%">
                  <c:v>0.94</c:v>
                </c:pt>
                <c:pt idx="111" formatCode="0.0%">
                  <c:v>0.94</c:v>
                </c:pt>
                <c:pt idx="112" formatCode="0.0%">
                  <c:v>0.94</c:v>
                </c:pt>
                <c:pt idx="113" formatCode="0.0%">
                  <c:v>0.94</c:v>
                </c:pt>
                <c:pt idx="114" formatCode="0.0%">
                  <c:v>0.94</c:v>
                </c:pt>
                <c:pt idx="115" formatCode="0.0%">
                  <c:v>0.94</c:v>
                </c:pt>
                <c:pt idx="116" formatCode="0.0%">
                  <c:v>0.94</c:v>
                </c:pt>
                <c:pt idx="117" formatCode="0.0%">
                  <c:v>0.94</c:v>
                </c:pt>
                <c:pt idx="118" formatCode="0.0%">
                  <c:v>0.94</c:v>
                </c:pt>
                <c:pt idx="119" formatCode="0.0%">
                  <c:v>0.94</c:v>
                </c:pt>
                <c:pt idx="120" formatCode="0.0%">
                  <c:v>0.93900000000000006</c:v>
                </c:pt>
                <c:pt idx="121" formatCode="0.0%">
                  <c:v>0.93900000000000006</c:v>
                </c:pt>
                <c:pt idx="122" formatCode="0.0%">
                  <c:v>0.93799999999999994</c:v>
                </c:pt>
                <c:pt idx="123" formatCode="0.0%">
                  <c:v>0.93700000000000006</c:v>
                </c:pt>
                <c:pt idx="124" formatCode="0.0%">
                  <c:v>0.93600000000000005</c:v>
                </c:pt>
                <c:pt idx="125" formatCode="0.0%">
                  <c:v>0.93500000000000005</c:v>
                </c:pt>
                <c:pt idx="126" formatCode="0.0%">
                  <c:v>0.93500000000000005</c:v>
                </c:pt>
                <c:pt idx="127" formatCode="0.0%">
                  <c:v>0.93500000000000005</c:v>
                </c:pt>
                <c:pt idx="128" formatCode="0.0%">
                  <c:v>0.93400000000000005</c:v>
                </c:pt>
                <c:pt idx="129" formatCode="0.0%">
                  <c:v>0.93400000000000005</c:v>
                </c:pt>
                <c:pt idx="130" formatCode="0.0%">
                  <c:v>0.93200000000000005</c:v>
                </c:pt>
                <c:pt idx="131" formatCode="0.0%">
                  <c:v>0.93099999999999994</c:v>
                </c:pt>
                <c:pt idx="132" formatCode="0.0%">
                  <c:v>0.93</c:v>
                </c:pt>
                <c:pt idx="133" formatCode="0.0%">
                  <c:v>0.93</c:v>
                </c:pt>
                <c:pt idx="134" formatCode="0.0%">
                  <c:v>0.93</c:v>
                </c:pt>
                <c:pt idx="135" formatCode="0.0%">
                  <c:v>0.93</c:v>
                </c:pt>
                <c:pt idx="136" formatCode="0.0%">
                  <c:v>0.93</c:v>
                </c:pt>
                <c:pt idx="137" formatCode="0.0%">
                  <c:v>0.93</c:v>
                </c:pt>
                <c:pt idx="138" formatCode="0.0%">
                  <c:v>0.93</c:v>
                </c:pt>
                <c:pt idx="139" formatCode="0.0%">
                  <c:v>0.93</c:v>
                </c:pt>
                <c:pt idx="140" formatCode="0.0%">
                  <c:v>0.92900000000000005</c:v>
                </c:pt>
                <c:pt idx="141" formatCode="0.0%">
                  <c:v>0.92900000000000005</c:v>
                </c:pt>
                <c:pt idx="142" formatCode="0.0%">
                  <c:v>0.92799999999999994</c:v>
                </c:pt>
                <c:pt idx="143" formatCode="0.0%">
                  <c:v>0.92700000000000005</c:v>
                </c:pt>
                <c:pt idx="144" formatCode="0.0%">
                  <c:v>0.92700000000000005</c:v>
                </c:pt>
                <c:pt idx="145" formatCode="0.0%">
                  <c:v>0.92599999999999993</c:v>
                </c:pt>
                <c:pt idx="146" formatCode="0.0%">
                  <c:v>0.92500000000000004</c:v>
                </c:pt>
                <c:pt idx="147" formatCode="0.0%">
                  <c:v>0.92500000000000004</c:v>
                </c:pt>
                <c:pt idx="148" formatCode="0.0%">
                  <c:v>0.92500000000000004</c:v>
                </c:pt>
                <c:pt idx="149" formatCode="0.0%">
                  <c:v>0.92500000000000004</c:v>
                </c:pt>
                <c:pt idx="150" formatCode="0.0%">
                  <c:v>0.92500000000000004</c:v>
                </c:pt>
                <c:pt idx="151" formatCode="0.0%">
                  <c:v>0.92500000000000004</c:v>
                </c:pt>
                <c:pt idx="152" formatCode="0.0%">
                  <c:v>0.92500000000000004</c:v>
                </c:pt>
                <c:pt idx="153" formatCode="0.0%">
                  <c:v>0.92500000000000004</c:v>
                </c:pt>
                <c:pt idx="154" formatCode="0.0%">
                  <c:v>0.92400000000000004</c:v>
                </c:pt>
                <c:pt idx="155" formatCode="0.0%">
                  <c:v>0.92400000000000004</c:v>
                </c:pt>
                <c:pt idx="156" formatCode="0.0%">
                  <c:v>0.92299999999999993</c:v>
                </c:pt>
                <c:pt idx="157" formatCode="0.0%">
                  <c:v>0.92299999999999993</c:v>
                </c:pt>
                <c:pt idx="158" formatCode="0.0%">
                  <c:v>0.92200000000000004</c:v>
                </c:pt>
                <c:pt idx="159" formatCode="0.0%">
                  <c:v>0.92099999999999993</c:v>
                </c:pt>
                <c:pt idx="160" formatCode="0.0%">
                  <c:v>0.92</c:v>
                </c:pt>
                <c:pt idx="161" formatCode="0.0%">
                  <c:v>0.92</c:v>
                </c:pt>
                <c:pt idx="162" formatCode="0.0%">
                  <c:v>0.92</c:v>
                </c:pt>
                <c:pt idx="163" formatCode="0.0%">
                  <c:v>0.92</c:v>
                </c:pt>
                <c:pt idx="164" formatCode="0.0%">
                  <c:v>0.92</c:v>
                </c:pt>
                <c:pt idx="165" formatCode="0.0%">
                  <c:v>0.92</c:v>
                </c:pt>
                <c:pt idx="166" formatCode="0.0%">
                  <c:v>0.92</c:v>
                </c:pt>
                <c:pt idx="167" formatCode="0.0%">
                  <c:v>0.92</c:v>
                </c:pt>
                <c:pt idx="168" formatCode="0.0%">
                  <c:v>0.91900000000000004</c:v>
                </c:pt>
                <c:pt idx="169" formatCode="0.0%">
                  <c:v>0.91900000000000004</c:v>
                </c:pt>
                <c:pt idx="170" formatCode="0.0%">
                  <c:v>0.91799999999999993</c:v>
                </c:pt>
                <c:pt idx="171" formatCode="0.0%">
                  <c:v>0.91799999999999993</c:v>
                </c:pt>
                <c:pt idx="172" formatCode="0.0%">
                  <c:v>0.91700000000000004</c:v>
                </c:pt>
                <c:pt idx="173" formatCode="0.0%">
                  <c:v>0.91599999999999993</c:v>
                </c:pt>
                <c:pt idx="174" formatCode="0.0%">
                  <c:v>0.91500000000000004</c:v>
                </c:pt>
                <c:pt idx="175" formatCode="0.0%">
                  <c:v>0.91500000000000004</c:v>
                </c:pt>
                <c:pt idx="176" formatCode="0.0%">
                  <c:v>0.91500000000000004</c:v>
                </c:pt>
                <c:pt idx="177" formatCode="0.0%">
                  <c:v>0.91500000000000004</c:v>
                </c:pt>
                <c:pt idx="178" formatCode="0.0%">
                  <c:v>0.91500000000000004</c:v>
                </c:pt>
                <c:pt idx="179" formatCode="0.0%">
                  <c:v>0.91500000000000004</c:v>
                </c:pt>
                <c:pt idx="180" formatCode="0.0%">
                  <c:v>0.91500000000000004</c:v>
                </c:pt>
                <c:pt idx="181" formatCode="0.0%">
                  <c:v>0.91500000000000004</c:v>
                </c:pt>
                <c:pt idx="182" formatCode="0.0%">
                  <c:v>0.91400000000000003</c:v>
                </c:pt>
                <c:pt idx="183" formatCode="0.0%">
                  <c:v>0.91400000000000003</c:v>
                </c:pt>
                <c:pt idx="184" formatCode="0.0%">
                  <c:v>0.91299999999999992</c:v>
                </c:pt>
                <c:pt idx="185" formatCode="0.0%">
                  <c:v>0.91299999999999992</c:v>
                </c:pt>
                <c:pt idx="186" formatCode="0.0%">
                  <c:v>0.91200000000000003</c:v>
                </c:pt>
                <c:pt idx="187" formatCode="0.0%">
                  <c:v>0.91099999999999992</c:v>
                </c:pt>
                <c:pt idx="188" formatCode="0.0%">
                  <c:v>0.91</c:v>
                </c:pt>
                <c:pt idx="189" formatCode="0.0%">
                  <c:v>0.91</c:v>
                </c:pt>
                <c:pt idx="190" formatCode="0.0%">
                  <c:v>0.91</c:v>
                </c:pt>
                <c:pt idx="191" formatCode="0.0%">
                  <c:v>0.91</c:v>
                </c:pt>
                <c:pt idx="192" formatCode="0.0%">
                  <c:v>0.91</c:v>
                </c:pt>
                <c:pt idx="193" formatCode="0.0%">
                  <c:v>0.91</c:v>
                </c:pt>
                <c:pt idx="194" formatCode="0.0%">
                  <c:v>0.91</c:v>
                </c:pt>
                <c:pt idx="195" formatCode="0.0%">
                  <c:v>0.91</c:v>
                </c:pt>
                <c:pt idx="196" formatCode="0.0%">
                  <c:v>0.90900000000000003</c:v>
                </c:pt>
                <c:pt idx="197" formatCode="0.0%">
                  <c:v>0.90799999999999992</c:v>
                </c:pt>
                <c:pt idx="198" formatCode="0.0%">
                  <c:v>0.90700000000000003</c:v>
                </c:pt>
                <c:pt idx="199" formatCode="0.0%">
                  <c:v>0.90700000000000003</c:v>
                </c:pt>
                <c:pt idx="200" formatCode="0.0%">
                  <c:v>0.90599999999999992</c:v>
                </c:pt>
                <c:pt idx="201" formatCode="0.0%">
                  <c:v>0.90599999999999992</c:v>
                </c:pt>
                <c:pt idx="202" formatCode="0.0%">
                  <c:v>0.90500000000000003</c:v>
                </c:pt>
                <c:pt idx="203" formatCode="0.0%">
                  <c:v>0.90400000000000003</c:v>
                </c:pt>
                <c:pt idx="204" formatCode="0.0%">
                  <c:v>0.90400000000000003</c:v>
                </c:pt>
                <c:pt idx="205" formatCode="0.0%">
                  <c:v>0.90300000000000002</c:v>
                </c:pt>
                <c:pt idx="206" formatCode="0.0%">
                  <c:v>0.90300000000000002</c:v>
                </c:pt>
                <c:pt idx="207" formatCode="0.0%">
                  <c:v>0.90200000000000002</c:v>
                </c:pt>
                <c:pt idx="208" formatCode="0.0%">
                  <c:v>0.90100000000000002</c:v>
                </c:pt>
                <c:pt idx="209" formatCode="0.0%">
                  <c:v>0.9</c:v>
                </c:pt>
                <c:pt idx="210" formatCode="0.0%">
                  <c:v>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58080"/>
        <c:axId val="105763968"/>
      </c:lineChart>
      <c:catAx>
        <c:axId val="10575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ja-JP"/>
          </a:p>
        </c:txPr>
        <c:crossAx val="10576396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05763968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ja-JP"/>
          </a:p>
        </c:txPr>
        <c:crossAx val="105758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'産卵率データ (スライド用)'!$D$5</c:f>
              <c:strCache>
                <c:ptCount val="1"/>
                <c:pt idx="0">
                  <c:v>2</c:v>
                </c:pt>
              </c:strCache>
            </c:strRef>
          </c:tx>
          <c:spPr>
            <a:ln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numRef>
              <c:f>'産卵率データ (スライド用)'!$B$6:$B$220</c:f>
              <c:numCache>
                <c:formatCode>General</c:formatCode>
                <c:ptCount val="215"/>
                <c:pt idx="0">
                  <c:v>120</c:v>
                </c:pt>
                <c:pt idx="1">
                  <c:v>121</c:v>
                </c:pt>
                <c:pt idx="2">
                  <c:v>122</c:v>
                </c:pt>
                <c:pt idx="3">
                  <c:v>123</c:v>
                </c:pt>
                <c:pt idx="4">
                  <c:v>124</c:v>
                </c:pt>
                <c:pt idx="5">
                  <c:v>125</c:v>
                </c:pt>
                <c:pt idx="6">
                  <c:v>126</c:v>
                </c:pt>
                <c:pt idx="7">
                  <c:v>127</c:v>
                </c:pt>
                <c:pt idx="8">
                  <c:v>128</c:v>
                </c:pt>
                <c:pt idx="9">
                  <c:v>129</c:v>
                </c:pt>
                <c:pt idx="10">
                  <c:v>130</c:v>
                </c:pt>
                <c:pt idx="11">
                  <c:v>131</c:v>
                </c:pt>
                <c:pt idx="12">
                  <c:v>132</c:v>
                </c:pt>
                <c:pt idx="13">
                  <c:v>133</c:v>
                </c:pt>
                <c:pt idx="14">
                  <c:v>134</c:v>
                </c:pt>
                <c:pt idx="15">
                  <c:v>135</c:v>
                </c:pt>
                <c:pt idx="16">
                  <c:v>136</c:v>
                </c:pt>
                <c:pt idx="17">
                  <c:v>137</c:v>
                </c:pt>
                <c:pt idx="18">
                  <c:v>138</c:v>
                </c:pt>
                <c:pt idx="19">
                  <c:v>139</c:v>
                </c:pt>
                <c:pt idx="20">
                  <c:v>140</c:v>
                </c:pt>
                <c:pt idx="21">
                  <c:v>141</c:v>
                </c:pt>
                <c:pt idx="22">
                  <c:v>142</c:v>
                </c:pt>
                <c:pt idx="23">
                  <c:v>143</c:v>
                </c:pt>
                <c:pt idx="24">
                  <c:v>144</c:v>
                </c:pt>
                <c:pt idx="25">
                  <c:v>145</c:v>
                </c:pt>
                <c:pt idx="26">
                  <c:v>146</c:v>
                </c:pt>
                <c:pt idx="27">
                  <c:v>147</c:v>
                </c:pt>
                <c:pt idx="28">
                  <c:v>148</c:v>
                </c:pt>
                <c:pt idx="29">
                  <c:v>149</c:v>
                </c:pt>
                <c:pt idx="30">
                  <c:v>150</c:v>
                </c:pt>
                <c:pt idx="31">
                  <c:v>151</c:v>
                </c:pt>
                <c:pt idx="32">
                  <c:v>152</c:v>
                </c:pt>
                <c:pt idx="33">
                  <c:v>153</c:v>
                </c:pt>
                <c:pt idx="34">
                  <c:v>154</c:v>
                </c:pt>
                <c:pt idx="35">
                  <c:v>155</c:v>
                </c:pt>
                <c:pt idx="36">
                  <c:v>156</c:v>
                </c:pt>
                <c:pt idx="37">
                  <c:v>157</c:v>
                </c:pt>
                <c:pt idx="38">
                  <c:v>158</c:v>
                </c:pt>
                <c:pt idx="39">
                  <c:v>159</c:v>
                </c:pt>
                <c:pt idx="40">
                  <c:v>160</c:v>
                </c:pt>
                <c:pt idx="41">
                  <c:v>161</c:v>
                </c:pt>
                <c:pt idx="42">
                  <c:v>162</c:v>
                </c:pt>
                <c:pt idx="43">
                  <c:v>163</c:v>
                </c:pt>
                <c:pt idx="44">
                  <c:v>164</c:v>
                </c:pt>
                <c:pt idx="45">
                  <c:v>165</c:v>
                </c:pt>
                <c:pt idx="46">
                  <c:v>166</c:v>
                </c:pt>
                <c:pt idx="47">
                  <c:v>167</c:v>
                </c:pt>
                <c:pt idx="48">
                  <c:v>168</c:v>
                </c:pt>
                <c:pt idx="49">
                  <c:v>169</c:v>
                </c:pt>
                <c:pt idx="50">
                  <c:v>170</c:v>
                </c:pt>
                <c:pt idx="51">
                  <c:v>171</c:v>
                </c:pt>
                <c:pt idx="52">
                  <c:v>172</c:v>
                </c:pt>
                <c:pt idx="53">
                  <c:v>173</c:v>
                </c:pt>
                <c:pt idx="54">
                  <c:v>174</c:v>
                </c:pt>
                <c:pt idx="55">
                  <c:v>175</c:v>
                </c:pt>
                <c:pt idx="56">
                  <c:v>176</c:v>
                </c:pt>
                <c:pt idx="57">
                  <c:v>177</c:v>
                </c:pt>
                <c:pt idx="58">
                  <c:v>178</c:v>
                </c:pt>
                <c:pt idx="59">
                  <c:v>179</c:v>
                </c:pt>
                <c:pt idx="60">
                  <c:v>180</c:v>
                </c:pt>
                <c:pt idx="61">
                  <c:v>181</c:v>
                </c:pt>
                <c:pt idx="62">
                  <c:v>182</c:v>
                </c:pt>
                <c:pt idx="63">
                  <c:v>183</c:v>
                </c:pt>
                <c:pt idx="64">
                  <c:v>184</c:v>
                </c:pt>
                <c:pt idx="65">
                  <c:v>185</c:v>
                </c:pt>
                <c:pt idx="66">
                  <c:v>186</c:v>
                </c:pt>
                <c:pt idx="67">
                  <c:v>187</c:v>
                </c:pt>
                <c:pt idx="68">
                  <c:v>188</c:v>
                </c:pt>
                <c:pt idx="69">
                  <c:v>189</c:v>
                </c:pt>
                <c:pt idx="70">
                  <c:v>190</c:v>
                </c:pt>
                <c:pt idx="71">
                  <c:v>191</c:v>
                </c:pt>
                <c:pt idx="72">
                  <c:v>192</c:v>
                </c:pt>
                <c:pt idx="73">
                  <c:v>193</c:v>
                </c:pt>
                <c:pt idx="74">
                  <c:v>194</c:v>
                </c:pt>
                <c:pt idx="75">
                  <c:v>195</c:v>
                </c:pt>
                <c:pt idx="76">
                  <c:v>196</c:v>
                </c:pt>
                <c:pt idx="77">
                  <c:v>197</c:v>
                </c:pt>
                <c:pt idx="78">
                  <c:v>198</c:v>
                </c:pt>
                <c:pt idx="79">
                  <c:v>199</c:v>
                </c:pt>
                <c:pt idx="80">
                  <c:v>200</c:v>
                </c:pt>
                <c:pt idx="81">
                  <c:v>201</c:v>
                </c:pt>
                <c:pt idx="82">
                  <c:v>202</c:v>
                </c:pt>
                <c:pt idx="83">
                  <c:v>203</c:v>
                </c:pt>
                <c:pt idx="84">
                  <c:v>204</c:v>
                </c:pt>
                <c:pt idx="85">
                  <c:v>205</c:v>
                </c:pt>
                <c:pt idx="86">
                  <c:v>206</c:v>
                </c:pt>
                <c:pt idx="87">
                  <c:v>207</c:v>
                </c:pt>
                <c:pt idx="88">
                  <c:v>208</c:v>
                </c:pt>
                <c:pt idx="89">
                  <c:v>209</c:v>
                </c:pt>
                <c:pt idx="90">
                  <c:v>210</c:v>
                </c:pt>
                <c:pt idx="91">
                  <c:v>211</c:v>
                </c:pt>
                <c:pt idx="92">
                  <c:v>212</c:v>
                </c:pt>
                <c:pt idx="93">
                  <c:v>213</c:v>
                </c:pt>
                <c:pt idx="94">
                  <c:v>214</c:v>
                </c:pt>
                <c:pt idx="95">
                  <c:v>215</c:v>
                </c:pt>
                <c:pt idx="96">
                  <c:v>216</c:v>
                </c:pt>
                <c:pt idx="97">
                  <c:v>217</c:v>
                </c:pt>
                <c:pt idx="98">
                  <c:v>218</c:v>
                </c:pt>
                <c:pt idx="99">
                  <c:v>219</c:v>
                </c:pt>
                <c:pt idx="100">
                  <c:v>220</c:v>
                </c:pt>
                <c:pt idx="101">
                  <c:v>221</c:v>
                </c:pt>
                <c:pt idx="102">
                  <c:v>222</c:v>
                </c:pt>
                <c:pt idx="103">
                  <c:v>223</c:v>
                </c:pt>
                <c:pt idx="104">
                  <c:v>224</c:v>
                </c:pt>
                <c:pt idx="105">
                  <c:v>225</c:v>
                </c:pt>
                <c:pt idx="106">
                  <c:v>226</c:v>
                </c:pt>
                <c:pt idx="107">
                  <c:v>227</c:v>
                </c:pt>
                <c:pt idx="108">
                  <c:v>228</c:v>
                </c:pt>
                <c:pt idx="109">
                  <c:v>229</c:v>
                </c:pt>
                <c:pt idx="110">
                  <c:v>230</c:v>
                </c:pt>
                <c:pt idx="111">
                  <c:v>231</c:v>
                </c:pt>
                <c:pt idx="112">
                  <c:v>232</c:v>
                </c:pt>
                <c:pt idx="113">
                  <c:v>233</c:v>
                </c:pt>
                <c:pt idx="114">
                  <c:v>234</c:v>
                </c:pt>
                <c:pt idx="115">
                  <c:v>235</c:v>
                </c:pt>
                <c:pt idx="116">
                  <c:v>236</c:v>
                </c:pt>
                <c:pt idx="117">
                  <c:v>237</c:v>
                </c:pt>
                <c:pt idx="118">
                  <c:v>238</c:v>
                </c:pt>
                <c:pt idx="119">
                  <c:v>239</c:v>
                </c:pt>
                <c:pt idx="120">
                  <c:v>240</c:v>
                </c:pt>
                <c:pt idx="121">
                  <c:v>241</c:v>
                </c:pt>
                <c:pt idx="122">
                  <c:v>242</c:v>
                </c:pt>
                <c:pt idx="123">
                  <c:v>243</c:v>
                </c:pt>
                <c:pt idx="124">
                  <c:v>244</c:v>
                </c:pt>
                <c:pt idx="125">
                  <c:v>245</c:v>
                </c:pt>
                <c:pt idx="126">
                  <c:v>246</c:v>
                </c:pt>
                <c:pt idx="127">
                  <c:v>247</c:v>
                </c:pt>
                <c:pt idx="128">
                  <c:v>248</c:v>
                </c:pt>
                <c:pt idx="129">
                  <c:v>249</c:v>
                </c:pt>
                <c:pt idx="130">
                  <c:v>250</c:v>
                </c:pt>
                <c:pt idx="131">
                  <c:v>251</c:v>
                </c:pt>
                <c:pt idx="132">
                  <c:v>252</c:v>
                </c:pt>
                <c:pt idx="133">
                  <c:v>253</c:v>
                </c:pt>
                <c:pt idx="134">
                  <c:v>254</c:v>
                </c:pt>
                <c:pt idx="135">
                  <c:v>255</c:v>
                </c:pt>
                <c:pt idx="136">
                  <c:v>256</c:v>
                </c:pt>
                <c:pt idx="137">
                  <c:v>257</c:v>
                </c:pt>
                <c:pt idx="138">
                  <c:v>258</c:v>
                </c:pt>
                <c:pt idx="139">
                  <c:v>259</c:v>
                </c:pt>
                <c:pt idx="140">
                  <c:v>260</c:v>
                </c:pt>
                <c:pt idx="141">
                  <c:v>261</c:v>
                </c:pt>
                <c:pt idx="142">
                  <c:v>262</c:v>
                </c:pt>
                <c:pt idx="143">
                  <c:v>263</c:v>
                </c:pt>
                <c:pt idx="144">
                  <c:v>264</c:v>
                </c:pt>
                <c:pt idx="145">
                  <c:v>265</c:v>
                </c:pt>
                <c:pt idx="146">
                  <c:v>266</c:v>
                </c:pt>
                <c:pt idx="147">
                  <c:v>267</c:v>
                </c:pt>
                <c:pt idx="148">
                  <c:v>268</c:v>
                </c:pt>
                <c:pt idx="149">
                  <c:v>269</c:v>
                </c:pt>
                <c:pt idx="150">
                  <c:v>270</c:v>
                </c:pt>
                <c:pt idx="151">
                  <c:v>271</c:v>
                </c:pt>
                <c:pt idx="152">
                  <c:v>272</c:v>
                </c:pt>
                <c:pt idx="153">
                  <c:v>273</c:v>
                </c:pt>
                <c:pt idx="154">
                  <c:v>274</c:v>
                </c:pt>
                <c:pt idx="155">
                  <c:v>275</c:v>
                </c:pt>
                <c:pt idx="156">
                  <c:v>276</c:v>
                </c:pt>
                <c:pt idx="157">
                  <c:v>277</c:v>
                </c:pt>
                <c:pt idx="158">
                  <c:v>278</c:v>
                </c:pt>
                <c:pt idx="159">
                  <c:v>279</c:v>
                </c:pt>
                <c:pt idx="160">
                  <c:v>280</c:v>
                </c:pt>
                <c:pt idx="161">
                  <c:v>281</c:v>
                </c:pt>
                <c:pt idx="162">
                  <c:v>282</c:v>
                </c:pt>
                <c:pt idx="163">
                  <c:v>283</c:v>
                </c:pt>
                <c:pt idx="164">
                  <c:v>284</c:v>
                </c:pt>
                <c:pt idx="165">
                  <c:v>285</c:v>
                </c:pt>
                <c:pt idx="166">
                  <c:v>286</c:v>
                </c:pt>
                <c:pt idx="167">
                  <c:v>287</c:v>
                </c:pt>
                <c:pt idx="168">
                  <c:v>288</c:v>
                </c:pt>
                <c:pt idx="169">
                  <c:v>289</c:v>
                </c:pt>
                <c:pt idx="170">
                  <c:v>290</c:v>
                </c:pt>
                <c:pt idx="171">
                  <c:v>291</c:v>
                </c:pt>
                <c:pt idx="172">
                  <c:v>292</c:v>
                </c:pt>
                <c:pt idx="173">
                  <c:v>293</c:v>
                </c:pt>
                <c:pt idx="174">
                  <c:v>294</c:v>
                </c:pt>
                <c:pt idx="175">
                  <c:v>295</c:v>
                </c:pt>
                <c:pt idx="176">
                  <c:v>296</c:v>
                </c:pt>
                <c:pt idx="177">
                  <c:v>297</c:v>
                </c:pt>
                <c:pt idx="178">
                  <c:v>298</c:v>
                </c:pt>
                <c:pt idx="179">
                  <c:v>299</c:v>
                </c:pt>
                <c:pt idx="180">
                  <c:v>300</c:v>
                </c:pt>
                <c:pt idx="181">
                  <c:v>301</c:v>
                </c:pt>
                <c:pt idx="182">
                  <c:v>302</c:v>
                </c:pt>
                <c:pt idx="183">
                  <c:v>303</c:v>
                </c:pt>
                <c:pt idx="184">
                  <c:v>304</c:v>
                </c:pt>
                <c:pt idx="185">
                  <c:v>305</c:v>
                </c:pt>
                <c:pt idx="186">
                  <c:v>306</c:v>
                </c:pt>
                <c:pt idx="187">
                  <c:v>307</c:v>
                </c:pt>
                <c:pt idx="188">
                  <c:v>308</c:v>
                </c:pt>
                <c:pt idx="189">
                  <c:v>309</c:v>
                </c:pt>
                <c:pt idx="190">
                  <c:v>310</c:v>
                </c:pt>
                <c:pt idx="191">
                  <c:v>311</c:v>
                </c:pt>
                <c:pt idx="192">
                  <c:v>312</c:v>
                </c:pt>
                <c:pt idx="193">
                  <c:v>313</c:v>
                </c:pt>
                <c:pt idx="194">
                  <c:v>314</c:v>
                </c:pt>
                <c:pt idx="195">
                  <c:v>315</c:v>
                </c:pt>
                <c:pt idx="196">
                  <c:v>316</c:v>
                </c:pt>
                <c:pt idx="197">
                  <c:v>317</c:v>
                </c:pt>
                <c:pt idx="198">
                  <c:v>318</c:v>
                </c:pt>
                <c:pt idx="199">
                  <c:v>319</c:v>
                </c:pt>
                <c:pt idx="200">
                  <c:v>320</c:v>
                </c:pt>
                <c:pt idx="201">
                  <c:v>321</c:v>
                </c:pt>
                <c:pt idx="202">
                  <c:v>322</c:v>
                </c:pt>
                <c:pt idx="203">
                  <c:v>323</c:v>
                </c:pt>
                <c:pt idx="204">
                  <c:v>324</c:v>
                </c:pt>
                <c:pt idx="205">
                  <c:v>325</c:v>
                </c:pt>
                <c:pt idx="206">
                  <c:v>326</c:v>
                </c:pt>
                <c:pt idx="207">
                  <c:v>327</c:v>
                </c:pt>
                <c:pt idx="208">
                  <c:v>328</c:v>
                </c:pt>
                <c:pt idx="209">
                  <c:v>329</c:v>
                </c:pt>
                <c:pt idx="210">
                  <c:v>330</c:v>
                </c:pt>
                <c:pt idx="211">
                  <c:v>331</c:v>
                </c:pt>
                <c:pt idx="212">
                  <c:v>332</c:v>
                </c:pt>
                <c:pt idx="213">
                  <c:v>333</c:v>
                </c:pt>
                <c:pt idx="214">
                  <c:v>334</c:v>
                </c:pt>
              </c:numCache>
            </c:numRef>
          </c:cat>
          <c:val>
            <c:numRef>
              <c:f>'産卵率データ (スライド用)'!$D$6:$D$220</c:f>
              <c:numCache>
                <c:formatCode>General</c:formatCode>
                <c:ptCount val="215"/>
                <c:pt idx="9" formatCode="0.0%">
                  <c:v>0.16101694915254236</c:v>
                </c:pt>
                <c:pt idx="10" formatCode="0.0%">
                  <c:v>0.11864406779661017</c:v>
                </c:pt>
                <c:pt idx="11" formatCode="0.0%">
                  <c:v>0.1864406779661017</c:v>
                </c:pt>
                <c:pt idx="12" formatCode="0.0%">
                  <c:v>0.26271186440677968</c:v>
                </c:pt>
                <c:pt idx="13" formatCode="0.0%">
                  <c:v>0.24576271186440679</c:v>
                </c:pt>
                <c:pt idx="14" formatCode="0.0%">
                  <c:v>0.42372881355932202</c:v>
                </c:pt>
                <c:pt idx="15" formatCode="0.0%">
                  <c:v>0.5</c:v>
                </c:pt>
                <c:pt idx="16" formatCode="0.0%">
                  <c:v>0.50847457627118642</c:v>
                </c:pt>
                <c:pt idx="17" formatCode="0.0%">
                  <c:v>0.65254237288135597</c:v>
                </c:pt>
                <c:pt idx="18" formatCode="0.0%">
                  <c:v>0.67796610169491522</c:v>
                </c:pt>
                <c:pt idx="19" formatCode="0.0%">
                  <c:v>0.69491525423728817</c:v>
                </c:pt>
                <c:pt idx="20" formatCode="0.0%">
                  <c:v>0.77118644067796616</c:v>
                </c:pt>
                <c:pt idx="21" formatCode="0.0%">
                  <c:v>0.74358974358974361</c:v>
                </c:pt>
                <c:pt idx="22" formatCode="0.0%">
                  <c:v>0.84615384615384615</c:v>
                </c:pt>
                <c:pt idx="23" formatCode="0.0%">
                  <c:v>0.84615384615384615</c:v>
                </c:pt>
                <c:pt idx="24" formatCode="0.0%">
                  <c:v>0.79487179487179482</c:v>
                </c:pt>
                <c:pt idx="25" formatCode="0.0%">
                  <c:v>0.83760683760683763</c:v>
                </c:pt>
                <c:pt idx="26" formatCode="0.0%">
                  <c:v>0.85470085470085466</c:v>
                </c:pt>
                <c:pt idx="27" formatCode="0.0%">
                  <c:v>0.83760683760683763</c:v>
                </c:pt>
                <c:pt idx="28" formatCode="0.0%">
                  <c:v>0.76923076923076927</c:v>
                </c:pt>
                <c:pt idx="29" formatCode="0.0%">
                  <c:v>0.85470085470085466</c:v>
                </c:pt>
                <c:pt idx="30" formatCode="0.0%">
                  <c:v>0.84615384615384615</c:v>
                </c:pt>
                <c:pt idx="31" formatCode="0.0%">
                  <c:v>0.76923076923076927</c:v>
                </c:pt>
                <c:pt idx="32" formatCode="0.0%">
                  <c:v>0.82051282051282048</c:v>
                </c:pt>
                <c:pt idx="33" formatCode="0.0%">
                  <c:v>0.88888888888888884</c:v>
                </c:pt>
                <c:pt idx="34" formatCode="0.0%">
                  <c:v>0.77777777777777779</c:v>
                </c:pt>
                <c:pt idx="35" formatCode="0.0%">
                  <c:v>0.77777777777777779</c:v>
                </c:pt>
                <c:pt idx="36" formatCode="0.0%">
                  <c:v>0.79487179487179482</c:v>
                </c:pt>
                <c:pt idx="37" formatCode="0.0%">
                  <c:v>0.87179487179487181</c:v>
                </c:pt>
                <c:pt idx="38" formatCode="0.0%">
                  <c:v>0.82051282051282048</c:v>
                </c:pt>
                <c:pt idx="39" formatCode="0.0%">
                  <c:v>1.0085470085470085</c:v>
                </c:pt>
                <c:pt idx="40" formatCode="0.0%">
                  <c:v>0.82051282051282048</c:v>
                </c:pt>
                <c:pt idx="41" formatCode="0.0%">
                  <c:v>0.79487179487179482</c:v>
                </c:pt>
                <c:pt idx="42" formatCode="0.0%">
                  <c:v>0.86324786324786329</c:v>
                </c:pt>
                <c:pt idx="44" formatCode="0.0%">
                  <c:v>0.83760683760683763</c:v>
                </c:pt>
                <c:pt idx="45" formatCode="0.0%">
                  <c:v>0.82905982905982911</c:v>
                </c:pt>
                <c:pt idx="46" formatCode="0.0%">
                  <c:v>0.83760683760683763</c:v>
                </c:pt>
                <c:pt idx="47" formatCode="0.0%">
                  <c:v>0.79487179487179482</c:v>
                </c:pt>
                <c:pt idx="48" formatCode="0.0%">
                  <c:v>0.88034188034188032</c:v>
                </c:pt>
                <c:pt idx="49" formatCode="0.0%">
                  <c:v>0.81196581196581197</c:v>
                </c:pt>
                <c:pt idx="50" formatCode="0.0%">
                  <c:v>0.94017094017094016</c:v>
                </c:pt>
                <c:pt idx="51" formatCode="0.0%">
                  <c:v>0.82905982905982911</c:v>
                </c:pt>
                <c:pt idx="52" formatCode="0.0%">
                  <c:v>0.84615384615384615</c:v>
                </c:pt>
                <c:pt idx="53" formatCode="0.0%">
                  <c:v>0.82905982905982911</c:v>
                </c:pt>
                <c:pt idx="54" formatCode="0.0%">
                  <c:v>0.81196581196581197</c:v>
                </c:pt>
                <c:pt idx="55" formatCode="0.0%">
                  <c:v>0.87179487179487181</c:v>
                </c:pt>
                <c:pt idx="56" formatCode="0.0%">
                  <c:v>0.85470085470085466</c:v>
                </c:pt>
                <c:pt idx="57" formatCode="0.0%">
                  <c:v>0.84615384615384615</c:v>
                </c:pt>
                <c:pt idx="58" formatCode="0.0%">
                  <c:v>0.82905982905982911</c:v>
                </c:pt>
                <c:pt idx="59" formatCode="0.0%">
                  <c:v>0.82051282051282048</c:v>
                </c:pt>
                <c:pt idx="60" formatCode="0.0%">
                  <c:v>0.81196581196581197</c:v>
                </c:pt>
                <c:pt idx="61" formatCode="0.0%">
                  <c:v>0.82905982905982911</c:v>
                </c:pt>
                <c:pt idx="62" formatCode="0.0%">
                  <c:v>0.79487179487179482</c:v>
                </c:pt>
                <c:pt idx="63" formatCode="0.0%">
                  <c:v>0.82905982905982911</c:v>
                </c:pt>
                <c:pt idx="64" formatCode="0.0%">
                  <c:v>0.84615384615384615</c:v>
                </c:pt>
                <c:pt idx="65" formatCode="0.0%">
                  <c:v>0.78632478632478631</c:v>
                </c:pt>
                <c:pt idx="66" formatCode="0.0%">
                  <c:v>0.80341880341880345</c:v>
                </c:pt>
                <c:pt idx="67" formatCode="0.0%">
                  <c:v>0.83760683760683763</c:v>
                </c:pt>
                <c:pt idx="68" formatCode="0.0%">
                  <c:v>0.85470085470085466</c:v>
                </c:pt>
                <c:pt idx="69" formatCode="0.0%">
                  <c:v>0.79487179487179482</c:v>
                </c:pt>
                <c:pt idx="70" formatCode="0.0%">
                  <c:v>0.83760683760683763</c:v>
                </c:pt>
                <c:pt idx="71" formatCode="0.0%">
                  <c:v>0.88888888888888884</c:v>
                </c:pt>
                <c:pt idx="72" formatCode="0.0%">
                  <c:v>0.79487179487179482</c:v>
                </c:pt>
                <c:pt idx="73" formatCode="0.0%">
                  <c:v>0.89743589743589747</c:v>
                </c:pt>
                <c:pt idx="74" formatCode="0.0%">
                  <c:v>0.84615384615384615</c:v>
                </c:pt>
                <c:pt idx="75" formatCode="0.0%">
                  <c:v>0.86324786324786329</c:v>
                </c:pt>
                <c:pt idx="76" formatCode="0.0%">
                  <c:v>0.81196581196581197</c:v>
                </c:pt>
                <c:pt idx="77" formatCode="0.0%">
                  <c:v>0.88888888888888884</c:v>
                </c:pt>
                <c:pt idx="78" formatCode="0.0%">
                  <c:v>0.82051282051282048</c:v>
                </c:pt>
                <c:pt idx="79" formatCode="0.0%">
                  <c:v>0.80341880341880345</c:v>
                </c:pt>
                <c:pt idx="80" formatCode="0.0%">
                  <c:v>0.96581196581196582</c:v>
                </c:pt>
                <c:pt idx="81" formatCode="0.0%">
                  <c:v>0.92307692307692313</c:v>
                </c:pt>
                <c:pt idx="82" formatCode="0.0%">
                  <c:v>0.76068376068376065</c:v>
                </c:pt>
                <c:pt idx="83" formatCode="0.0%">
                  <c:v>0.76923076923076927</c:v>
                </c:pt>
                <c:pt idx="84" formatCode="0.0%">
                  <c:v>0.79487179487179482</c:v>
                </c:pt>
                <c:pt idx="85" formatCode="0.0%">
                  <c:v>0.86324786324786329</c:v>
                </c:pt>
                <c:pt idx="86" formatCode="0.0%">
                  <c:v>0.81196581196581197</c:v>
                </c:pt>
                <c:pt idx="87" formatCode="0.0%">
                  <c:v>0.67521367521367526</c:v>
                </c:pt>
                <c:pt idx="88" formatCode="0.0%">
                  <c:v>0.85470085470085466</c:v>
                </c:pt>
                <c:pt idx="89" formatCode="0.0%">
                  <c:v>0.70085470085470081</c:v>
                </c:pt>
                <c:pt idx="91" formatCode="0.0%">
                  <c:v>0.82051282051282048</c:v>
                </c:pt>
                <c:pt idx="92" formatCode="0.0%">
                  <c:v>0.67521367521367526</c:v>
                </c:pt>
                <c:pt idx="93" formatCode="0.0%">
                  <c:v>0.78632478632478631</c:v>
                </c:pt>
                <c:pt idx="94" formatCode="0.0%">
                  <c:v>0.76068376068376065</c:v>
                </c:pt>
                <c:pt idx="95" formatCode="0.0%">
                  <c:v>0.82051282051282048</c:v>
                </c:pt>
                <c:pt idx="96" formatCode="0.0%">
                  <c:v>0.81196581196581197</c:v>
                </c:pt>
                <c:pt idx="97" formatCode="0.0%">
                  <c:v>0.79487179487179482</c:v>
                </c:pt>
                <c:pt idx="98" formatCode="0.0%">
                  <c:v>0.79487179487179482</c:v>
                </c:pt>
                <c:pt idx="99" formatCode="0.0%">
                  <c:v>0.83760683760683763</c:v>
                </c:pt>
                <c:pt idx="100" formatCode="0.0%">
                  <c:v>0.87179487179487181</c:v>
                </c:pt>
                <c:pt idx="101" formatCode="0.0%">
                  <c:v>0.85470085470085466</c:v>
                </c:pt>
                <c:pt idx="102" formatCode="0.0%">
                  <c:v>0.85470085470085466</c:v>
                </c:pt>
                <c:pt idx="103" formatCode="0.0%">
                  <c:v>0.82051282051282048</c:v>
                </c:pt>
                <c:pt idx="104" formatCode="0.0%">
                  <c:v>1.0085470085470085</c:v>
                </c:pt>
                <c:pt idx="105" formatCode="0.0%">
                  <c:v>0.79487179487179482</c:v>
                </c:pt>
                <c:pt idx="106" formatCode="0.0%">
                  <c:v>0.88034188034188032</c:v>
                </c:pt>
                <c:pt idx="107" formatCode="0.0%">
                  <c:v>0.81196581196581197</c:v>
                </c:pt>
                <c:pt idx="108" formatCode="0.0%">
                  <c:v>0.82905982905982911</c:v>
                </c:pt>
                <c:pt idx="109" formatCode="0.0%">
                  <c:v>0.76923076923076927</c:v>
                </c:pt>
                <c:pt idx="110" formatCode="0.0%">
                  <c:v>0.79487179487179482</c:v>
                </c:pt>
                <c:pt idx="111" formatCode="0.0%">
                  <c:v>0.76068376068376065</c:v>
                </c:pt>
                <c:pt idx="112" formatCode="0.0%">
                  <c:v>0.76068376068376065</c:v>
                </c:pt>
                <c:pt idx="113" formatCode="0.0%">
                  <c:v>0.77777777777777779</c:v>
                </c:pt>
                <c:pt idx="114" formatCode="0.0%">
                  <c:v>0.96581196581196582</c:v>
                </c:pt>
                <c:pt idx="115" formatCode="0.0%">
                  <c:v>0.82051282051282048</c:v>
                </c:pt>
                <c:pt idx="116" formatCode="0.0%">
                  <c:v>0.78632478632478631</c:v>
                </c:pt>
                <c:pt idx="117" formatCode="0.0%">
                  <c:v>0.78632478632478631</c:v>
                </c:pt>
                <c:pt idx="118" formatCode="0.0%">
                  <c:v>0.76923076923076927</c:v>
                </c:pt>
                <c:pt idx="119" formatCode="0.0%">
                  <c:v>0.80341880341880345</c:v>
                </c:pt>
                <c:pt idx="120" formatCode="0.0%">
                  <c:v>0.81196581196581197</c:v>
                </c:pt>
                <c:pt idx="121" formatCode="0.0%">
                  <c:v>0.83760683760683763</c:v>
                </c:pt>
                <c:pt idx="122" formatCode="0.0%">
                  <c:v>0.81196581196581197</c:v>
                </c:pt>
                <c:pt idx="123" formatCode="0.0%">
                  <c:v>0.84615384615384615</c:v>
                </c:pt>
                <c:pt idx="124" formatCode="0.0%">
                  <c:v>0.85470085470085466</c:v>
                </c:pt>
                <c:pt idx="125" formatCode="0.0%">
                  <c:v>0.79487179487179482</c:v>
                </c:pt>
                <c:pt idx="126" formatCode="0.0%">
                  <c:v>0.84615384615384615</c:v>
                </c:pt>
                <c:pt idx="127" formatCode="0.0%">
                  <c:v>0.81196581196581197</c:v>
                </c:pt>
                <c:pt idx="128" formatCode="0.0%">
                  <c:v>0.86324786324786329</c:v>
                </c:pt>
                <c:pt idx="129" formatCode="0.0%">
                  <c:v>0.84615384615384615</c:v>
                </c:pt>
                <c:pt idx="130" formatCode="0.0%">
                  <c:v>0.84615384615384615</c:v>
                </c:pt>
                <c:pt idx="131" formatCode="0.0%">
                  <c:v>0.84615384615384615</c:v>
                </c:pt>
                <c:pt idx="132" formatCode="0.0%">
                  <c:v>0.84615384615384615</c:v>
                </c:pt>
                <c:pt idx="133" formatCode="0.0%">
                  <c:v>0.82905982905982911</c:v>
                </c:pt>
                <c:pt idx="134" formatCode="0.0%">
                  <c:v>0.85470085470085466</c:v>
                </c:pt>
                <c:pt idx="135" formatCode="0.0%">
                  <c:v>0.85470085470085466</c:v>
                </c:pt>
                <c:pt idx="136" formatCode="0.0%">
                  <c:v>0.82905982905982911</c:v>
                </c:pt>
                <c:pt idx="137" formatCode="0.0%">
                  <c:v>0.82905982905982911</c:v>
                </c:pt>
                <c:pt idx="138" formatCode="0.0%">
                  <c:v>0.9145299145299145</c:v>
                </c:pt>
                <c:pt idx="139" formatCode="0.0%">
                  <c:v>0.80341880341880345</c:v>
                </c:pt>
                <c:pt idx="140" formatCode="0.0%">
                  <c:v>0.82051282051282048</c:v>
                </c:pt>
                <c:pt idx="141" formatCode="0.0%">
                  <c:v>0.7350427350427351</c:v>
                </c:pt>
                <c:pt idx="142" formatCode="0.0%">
                  <c:v>0.88888888888888884</c:v>
                </c:pt>
                <c:pt idx="143" formatCode="0.0%">
                  <c:v>0.76068376068376065</c:v>
                </c:pt>
                <c:pt idx="144" formatCode="0.0%">
                  <c:v>0.98290598290598286</c:v>
                </c:pt>
                <c:pt idx="145" formatCode="0.0%">
                  <c:v>0.76923076923076927</c:v>
                </c:pt>
                <c:pt idx="146" formatCode="0.0%">
                  <c:v>0.80341880341880345</c:v>
                </c:pt>
                <c:pt idx="147" formatCode="0.0%">
                  <c:v>0.80341880341880345</c:v>
                </c:pt>
                <c:pt idx="148" formatCode="0.0%">
                  <c:v>0.82905982905982911</c:v>
                </c:pt>
                <c:pt idx="149" formatCode="0.0%">
                  <c:v>0.80341880341880345</c:v>
                </c:pt>
                <c:pt idx="150" formatCode="0.0%">
                  <c:v>0.82051282051282048</c:v>
                </c:pt>
                <c:pt idx="151" formatCode="0.0%">
                  <c:v>0.9145299145299145</c:v>
                </c:pt>
                <c:pt idx="152" formatCode="0.0%">
                  <c:v>0.83760683760683763</c:v>
                </c:pt>
                <c:pt idx="153" formatCode="0.0%">
                  <c:v>0.74358974358974361</c:v>
                </c:pt>
                <c:pt idx="154" formatCode="0.0%">
                  <c:v>0.83760683760683763</c:v>
                </c:pt>
                <c:pt idx="155" formatCode="0.0%">
                  <c:v>0.83760683760683763</c:v>
                </c:pt>
                <c:pt idx="156" formatCode="0.0%">
                  <c:v>0.86324786324786329</c:v>
                </c:pt>
                <c:pt idx="157" formatCode="0.0%">
                  <c:v>0.82905982905982911</c:v>
                </c:pt>
                <c:pt idx="158" formatCode="0.0%">
                  <c:v>0.76068376068376065</c:v>
                </c:pt>
                <c:pt idx="159" formatCode="0.0%">
                  <c:v>0.88034188034188032</c:v>
                </c:pt>
                <c:pt idx="160" formatCode="0.0%">
                  <c:v>0.76923076923076927</c:v>
                </c:pt>
                <c:pt idx="161" formatCode="0.0%">
                  <c:v>0.84615384615384615</c:v>
                </c:pt>
                <c:pt idx="162" formatCode="0.0%">
                  <c:v>0.80341880341880345</c:v>
                </c:pt>
                <c:pt idx="163" formatCode="0.0%">
                  <c:v>0.81196581196581197</c:v>
                </c:pt>
                <c:pt idx="164" formatCode="0.0%">
                  <c:v>0.77777777777777779</c:v>
                </c:pt>
                <c:pt idx="165" formatCode="0.0%">
                  <c:v>0.95726495726495731</c:v>
                </c:pt>
                <c:pt idx="166" formatCode="0.0%">
                  <c:v>0.90598290598290598</c:v>
                </c:pt>
                <c:pt idx="167" formatCode="0.0%">
                  <c:v>0.58119658119658124</c:v>
                </c:pt>
                <c:pt idx="168" formatCode="0.0%">
                  <c:v>0.88888888888888884</c:v>
                </c:pt>
                <c:pt idx="169" formatCode="0.0%">
                  <c:v>0.80341880341880345</c:v>
                </c:pt>
                <c:pt idx="170" formatCode="0.0%">
                  <c:v>0.76068376068376065</c:v>
                </c:pt>
                <c:pt idx="171" formatCode="0.0%">
                  <c:v>0.82051282051282048</c:v>
                </c:pt>
                <c:pt idx="172" formatCode="0.0%">
                  <c:v>0.83760683760683763</c:v>
                </c:pt>
                <c:pt idx="173" formatCode="0.0%">
                  <c:v>0.76923076923076927</c:v>
                </c:pt>
                <c:pt idx="174" formatCode="0.0%">
                  <c:v>0.85470085470085466</c:v>
                </c:pt>
                <c:pt idx="175" formatCode="0.0%">
                  <c:v>0.82051282051282048</c:v>
                </c:pt>
                <c:pt idx="176" formatCode="0.0%">
                  <c:v>0.82905982905982911</c:v>
                </c:pt>
                <c:pt idx="177" formatCode="0.0%">
                  <c:v>0.88888888888888884</c:v>
                </c:pt>
                <c:pt idx="178" formatCode="0.0%">
                  <c:v>0.77777777777777779</c:v>
                </c:pt>
                <c:pt idx="179" formatCode="0.0%">
                  <c:v>0.82905982905982911</c:v>
                </c:pt>
                <c:pt idx="180" formatCode="0.0%">
                  <c:v>0.83760683760683763</c:v>
                </c:pt>
                <c:pt idx="181" formatCode="0.0%">
                  <c:v>0.81196581196581197</c:v>
                </c:pt>
                <c:pt idx="182" formatCode="0.0%">
                  <c:v>0.82905982905982911</c:v>
                </c:pt>
                <c:pt idx="183" formatCode="0.0%">
                  <c:v>0.83760683760683763</c:v>
                </c:pt>
                <c:pt idx="184" formatCode="0.0%">
                  <c:v>0.77777777777777779</c:v>
                </c:pt>
                <c:pt idx="185" formatCode="0.0%">
                  <c:v>0.89743589743589747</c:v>
                </c:pt>
                <c:pt idx="186" formatCode="0.0%">
                  <c:v>0.82051282051282048</c:v>
                </c:pt>
                <c:pt idx="187" formatCode="0.0%">
                  <c:v>0.81196581196581197</c:v>
                </c:pt>
                <c:pt idx="188" formatCode="0.0%">
                  <c:v>0.85470085470085466</c:v>
                </c:pt>
                <c:pt idx="189" formatCode="0.0%">
                  <c:v>0.85470085470085466</c:v>
                </c:pt>
                <c:pt idx="190" formatCode="0.0%">
                  <c:v>0.72649572649572647</c:v>
                </c:pt>
                <c:pt idx="191" formatCode="0.0%">
                  <c:v>0.84615384615384615</c:v>
                </c:pt>
                <c:pt idx="192" formatCode="0.0%">
                  <c:v>0.80341880341880345</c:v>
                </c:pt>
                <c:pt idx="193" formatCode="0.0%">
                  <c:v>0.80341880341880345</c:v>
                </c:pt>
                <c:pt idx="194" formatCode="0.0%">
                  <c:v>0.88888888888888884</c:v>
                </c:pt>
                <c:pt idx="195" formatCode="0.0%">
                  <c:v>0.90598290598290598</c:v>
                </c:pt>
                <c:pt idx="196" formatCode="0.0%">
                  <c:v>0.92307692307692313</c:v>
                </c:pt>
                <c:pt idx="197" formatCode="0.0%">
                  <c:v>0.82051282051282048</c:v>
                </c:pt>
                <c:pt idx="198" formatCode="0.0%">
                  <c:v>0.84615384615384615</c:v>
                </c:pt>
                <c:pt idx="199" formatCode="0.0%">
                  <c:v>0.86324786324786329</c:v>
                </c:pt>
                <c:pt idx="200" formatCode="0.0%">
                  <c:v>0.84615384615384615</c:v>
                </c:pt>
                <c:pt idx="201" formatCode="0.0%">
                  <c:v>0.71794871794871795</c:v>
                </c:pt>
                <c:pt idx="202" formatCode="0.0%">
                  <c:v>0.90598290598290598</c:v>
                </c:pt>
                <c:pt idx="203" formatCode="0.0%">
                  <c:v>0.89743589743589747</c:v>
                </c:pt>
                <c:pt idx="204" formatCode="0.0%">
                  <c:v>0.83760683760683763</c:v>
                </c:pt>
                <c:pt idx="205" formatCode="0.0%">
                  <c:v>0.83760683760683763</c:v>
                </c:pt>
                <c:pt idx="206" formatCode="0.0%">
                  <c:v>0.85470085470085466</c:v>
                </c:pt>
                <c:pt idx="207" formatCode="0.0%">
                  <c:v>0.86324786324786329</c:v>
                </c:pt>
                <c:pt idx="208" formatCode="0.0%">
                  <c:v>0.82905982905982911</c:v>
                </c:pt>
                <c:pt idx="209" formatCode="0.0%">
                  <c:v>0.80341880341880345</c:v>
                </c:pt>
                <c:pt idx="210" formatCode="0.0%">
                  <c:v>0.76923076923076927</c:v>
                </c:pt>
                <c:pt idx="211" formatCode="0.0%">
                  <c:v>0.83760683760683763</c:v>
                </c:pt>
                <c:pt idx="212" formatCode="0.0%">
                  <c:v>0.78632478632478631</c:v>
                </c:pt>
                <c:pt idx="213" formatCode="0.0%">
                  <c:v>0.7350427350427351</c:v>
                </c:pt>
                <c:pt idx="214" formatCode="0.0%">
                  <c:v>0.84615384615384615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'産卵率データ (スライド用)'!$E$5</c:f>
              <c:strCache>
                <c:ptCount val="1"/>
                <c:pt idx="0">
                  <c:v>3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numRef>
              <c:f>'産卵率データ (スライド用)'!$B$6:$B$220</c:f>
              <c:numCache>
                <c:formatCode>General</c:formatCode>
                <c:ptCount val="215"/>
                <c:pt idx="0">
                  <c:v>120</c:v>
                </c:pt>
                <c:pt idx="1">
                  <c:v>121</c:v>
                </c:pt>
                <c:pt idx="2">
                  <c:v>122</c:v>
                </c:pt>
                <c:pt idx="3">
                  <c:v>123</c:v>
                </c:pt>
                <c:pt idx="4">
                  <c:v>124</c:v>
                </c:pt>
                <c:pt idx="5">
                  <c:v>125</c:v>
                </c:pt>
                <c:pt idx="6">
                  <c:v>126</c:v>
                </c:pt>
                <c:pt idx="7">
                  <c:v>127</c:v>
                </c:pt>
                <c:pt idx="8">
                  <c:v>128</c:v>
                </c:pt>
                <c:pt idx="9">
                  <c:v>129</c:v>
                </c:pt>
                <c:pt idx="10">
                  <c:v>130</c:v>
                </c:pt>
                <c:pt idx="11">
                  <c:v>131</c:v>
                </c:pt>
                <c:pt idx="12">
                  <c:v>132</c:v>
                </c:pt>
                <c:pt idx="13">
                  <c:v>133</c:v>
                </c:pt>
                <c:pt idx="14">
                  <c:v>134</c:v>
                </c:pt>
                <c:pt idx="15">
                  <c:v>135</c:v>
                </c:pt>
                <c:pt idx="16">
                  <c:v>136</c:v>
                </c:pt>
                <c:pt idx="17">
                  <c:v>137</c:v>
                </c:pt>
                <c:pt idx="18">
                  <c:v>138</c:v>
                </c:pt>
                <c:pt idx="19">
                  <c:v>139</c:v>
                </c:pt>
                <c:pt idx="20">
                  <c:v>140</c:v>
                </c:pt>
                <c:pt idx="21">
                  <c:v>141</c:v>
                </c:pt>
                <c:pt idx="22">
                  <c:v>142</c:v>
                </c:pt>
                <c:pt idx="23">
                  <c:v>143</c:v>
                </c:pt>
                <c:pt idx="24">
                  <c:v>144</c:v>
                </c:pt>
                <c:pt idx="25">
                  <c:v>145</c:v>
                </c:pt>
                <c:pt idx="26">
                  <c:v>146</c:v>
                </c:pt>
                <c:pt idx="27">
                  <c:v>147</c:v>
                </c:pt>
                <c:pt idx="28">
                  <c:v>148</c:v>
                </c:pt>
                <c:pt idx="29">
                  <c:v>149</c:v>
                </c:pt>
                <c:pt idx="30">
                  <c:v>150</c:v>
                </c:pt>
                <c:pt idx="31">
                  <c:v>151</c:v>
                </c:pt>
                <c:pt idx="32">
                  <c:v>152</c:v>
                </c:pt>
                <c:pt idx="33">
                  <c:v>153</c:v>
                </c:pt>
                <c:pt idx="34">
                  <c:v>154</c:v>
                </c:pt>
                <c:pt idx="35">
                  <c:v>155</c:v>
                </c:pt>
                <c:pt idx="36">
                  <c:v>156</c:v>
                </c:pt>
                <c:pt idx="37">
                  <c:v>157</c:v>
                </c:pt>
                <c:pt idx="38">
                  <c:v>158</c:v>
                </c:pt>
                <c:pt idx="39">
                  <c:v>159</c:v>
                </c:pt>
                <c:pt idx="40">
                  <c:v>160</c:v>
                </c:pt>
                <c:pt idx="41">
                  <c:v>161</c:v>
                </c:pt>
                <c:pt idx="42">
                  <c:v>162</c:v>
                </c:pt>
                <c:pt idx="43">
                  <c:v>163</c:v>
                </c:pt>
                <c:pt idx="44">
                  <c:v>164</c:v>
                </c:pt>
                <c:pt idx="45">
                  <c:v>165</c:v>
                </c:pt>
                <c:pt idx="46">
                  <c:v>166</c:v>
                </c:pt>
                <c:pt idx="47">
                  <c:v>167</c:v>
                </c:pt>
                <c:pt idx="48">
                  <c:v>168</c:v>
                </c:pt>
                <c:pt idx="49">
                  <c:v>169</c:v>
                </c:pt>
                <c:pt idx="50">
                  <c:v>170</c:v>
                </c:pt>
                <c:pt idx="51">
                  <c:v>171</c:v>
                </c:pt>
                <c:pt idx="52">
                  <c:v>172</c:v>
                </c:pt>
                <c:pt idx="53">
                  <c:v>173</c:v>
                </c:pt>
                <c:pt idx="54">
                  <c:v>174</c:v>
                </c:pt>
                <c:pt idx="55">
                  <c:v>175</c:v>
                </c:pt>
                <c:pt idx="56">
                  <c:v>176</c:v>
                </c:pt>
                <c:pt idx="57">
                  <c:v>177</c:v>
                </c:pt>
                <c:pt idx="58">
                  <c:v>178</c:v>
                </c:pt>
                <c:pt idx="59">
                  <c:v>179</c:v>
                </c:pt>
                <c:pt idx="60">
                  <c:v>180</c:v>
                </c:pt>
                <c:pt idx="61">
                  <c:v>181</c:v>
                </c:pt>
                <c:pt idx="62">
                  <c:v>182</c:v>
                </c:pt>
                <c:pt idx="63">
                  <c:v>183</c:v>
                </c:pt>
                <c:pt idx="64">
                  <c:v>184</c:v>
                </c:pt>
                <c:pt idx="65">
                  <c:v>185</c:v>
                </c:pt>
                <c:pt idx="66">
                  <c:v>186</c:v>
                </c:pt>
                <c:pt idx="67">
                  <c:v>187</c:v>
                </c:pt>
                <c:pt idx="68">
                  <c:v>188</c:v>
                </c:pt>
                <c:pt idx="69">
                  <c:v>189</c:v>
                </c:pt>
                <c:pt idx="70">
                  <c:v>190</c:v>
                </c:pt>
                <c:pt idx="71">
                  <c:v>191</c:v>
                </c:pt>
                <c:pt idx="72">
                  <c:v>192</c:v>
                </c:pt>
                <c:pt idx="73">
                  <c:v>193</c:v>
                </c:pt>
                <c:pt idx="74">
                  <c:v>194</c:v>
                </c:pt>
                <c:pt idx="75">
                  <c:v>195</c:v>
                </c:pt>
                <c:pt idx="76">
                  <c:v>196</c:v>
                </c:pt>
                <c:pt idx="77">
                  <c:v>197</c:v>
                </c:pt>
                <c:pt idx="78">
                  <c:v>198</c:v>
                </c:pt>
                <c:pt idx="79">
                  <c:v>199</c:v>
                </c:pt>
                <c:pt idx="80">
                  <c:v>200</c:v>
                </c:pt>
                <c:pt idx="81">
                  <c:v>201</c:v>
                </c:pt>
                <c:pt idx="82">
                  <c:v>202</c:v>
                </c:pt>
                <c:pt idx="83">
                  <c:v>203</c:v>
                </c:pt>
                <c:pt idx="84">
                  <c:v>204</c:v>
                </c:pt>
                <c:pt idx="85">
                  <c:v>205</c:v>
                </c:pt>
                <c:pt idx="86">
                  <c:v>206</c:v>
                </c:pt>
                <c:pt idx="87">
                  <c:v>207</c:v>
                </c:pt>
                <c:pt idx="88">
                  <c:v>208</c:v>
                </c:pt>
                <c:pt idx="89">
                  <c:v>209</c:v>
                </c:pt>
                <c:pt idx="90">
                  <c:v>210</c:v>
                </c:pt>
                <c:pt idx="91">
                  <c:v>211</c:v>
                </c:pt>
                <c:pt idx="92">
                  <c:v>212</c:v>
                </c:pt>
                <c:pt idx="93">
                  <c:v>213</c:v>
                </c:pt>
                <c:pt idx="94">
                  <c:v>214</c:v>
                </c:pt>
                <c:pt idx="95">
                  <c:v>215</c:v>
                </c:pt>
                <c:pt idx="96">
                  <c:v>216</c:v>
                </c:pt>
                <c:pt idx="97">
                  <c:v>217</c:v>
                </c:pt>
                <c:pt idx="98">
                  <c:v>218</c:v>
                </c:pt>
                <c:pt idx="99">
                  <c:v>219</c:v>
                </c:pt>
                <c:pt idx="100">
                  <c:v>220</c:v>
                </c:pt>
                <c:pt idx="101">
                  <c:v>221</c:v>
                </c:pt>
                <c:pt idx="102">
                  <c:v>222</c:v>
                </c:pt>
                <c:pt idx="103">
                  <c:v>223</c:v>
                </c:pt>
                <c:pt idx="104">
                  <c:v>224</c:v>
                </c:pt>
                <c:pt idx="105">
                  <c:v>225</c:v>
                </c:pt>
                <c:pt idx="106">
                  <c:v>226</c:v>
                </c:pt>
                <c:pt idx="107">
                  <c:v>227</c:v>
                </c:pt>
                <c:pt idx="108">
                  <c:v>228</c:v>
                </c:pt>
                <c:pt idx="109">
                  <c:v>229</c:v>
                </c:pt>
                <c:pt idx="110">
                  <c:v>230</c:v>
                </c:pt>
                <c:pt idx="111">
                  <c:v>231</c:v>
                </c:pt>
                <c:pt idx="112">
                  <c:v>232</c:v>
                </c:pt>
                <c:pt idx="113">
                  <c:v>233</c:v>
                </c:pt>
                <c:pt idx="114">
                  <c:v>234</c:v>
                </c:pt>
                <c:pt idx="115">
                  <c:v>235</c:v>
                </c:pt>
                <c:pt idx="116">
                  <c:v>236</c:v>
                </c:pt>
                <c:pt idx="117">
                  <c:v>237</c:v>
                </c:pt>
                <c:pt idx="118">
                  <c:v>238</c:v>
                </c:pt>
                <c:pt idx="119">
                  <c:v>239</c:v>
                </c:pt>
                <c:pt idx="120">
                  <c:v>240</c:v>
                </c:pt>
                <c:pt idx="121">
                  <c:v>241</c:v>
                </c:pt>
                <c:pt idx="122">
                  <c:v>242</c:v>
                </c:pt>
                <c:pt idx="123">
                  <c:v>243</c:v>
                </c:pt>
                <c:pt idx="124">
                  <c:v>244</c:v>
                </c:pt>
                <c:pt idx="125">
                  <c:v>245</c:v>
                </c:pt>
                <c:pt idx="126">
                  <c:v>246</c:v>
                </c:pt>
                <c:pt idx="127">
                  <c:v>247</c:v>
                </c:pt>
                <c:pt idx="128">
                  <c:v>248</c:v>
                </c:pt>
                <c:pt idx="129">
                  <c:v>249</c:v>
                </c:pt>
                <c:pt idx="130">
                  <c:v>250</c:v>
                </c:pt>
                <c:pt idx="131">
                  <c:v>251</c:v>
                </c:pt>
                <c:pt idx="132">
                  <c:v>252</c:v>
                </c:pt>
                <c:pt idx="133">
                  <c:v>253</c:v>
                </c:pt>
                <c:pt idx="134">
                  <c:v>254</c:v>
                </c:pt>
                <c:pt idx="135">
                  <c:v>255</c:v>
                </c:pt>
                <c:pt idx="136">
                  <c:v>256</c:v>
                </c:pt>
                <c:pt idx="137">
                  <c:v>257</c:v>
                </c:pt>
                <c:pt idx="138">
                  <c:v>258</c:v>
                </c:pt>
                <c:pt idx="139">
                  <c:v>259</c:v>
                </c:pt>
                <c:pt idx="140">
                  <c:v>260</c:v>
                </c:pt>
                <c:pt idx="141">
                  <c:v>261</c:v>
                </c:pt>
                <c:pt idx="142">
                  <c:v>262</c:v>
                </c:pt>
                <c:pt idx="143">
                  <c:v>263</c:v>
                </c:pt>
                <c:pt idx="144">
                  <c:v>264</c:v>
                </c:pt>
                <c:pt idx="145">
                  <c:v>265</c:v>
                </c:pt>
                <c:pt idx="146">
                  <c:v>266</c:v>
                </c:pt>
                <c:pt idx="147">
                  <c:v>267</c:v>
                </c:pt>
                <c:pt idx="148">
                  <c:v>268</c:v>
                </c:pt>
                <c:pt idx="149">
                  <c:v>269</c:v>
                </c:pt>
                <c:pt idx="150">
                  <c:v>270</c:v>
                </c:pt>
                <c:pt idx="151">
                  <c:v>271</c:v>
                </c:pt>
                <c:pt idx="152">
                  <c:v>272</c:v>
                </c:pt>
                <c:pt idx="153">
                  <c:v>273</c:v>
                </c:pt>
                <c:pt idx="154">
                  <c:v>274</c:v>
                </c:pt>
                <c:pt idx="155">
                  <c:v>275</c:v>
                </c:pt>
                <c:pt idx="156">
                  <c:v>276</c:v>
                </c:pt>
                <c:pt idx="157">
                  <c:v>277</c:v>
                </c:pt>
                <c:pt idx="158">
                  <c:v>278</c:v>
                </c:pt>
                <c:pt idx="159">
                  <c:v>279</c:v>
                </c:pt>
                <c:pt idx="160">
                  <c:v>280</c:v>
                </c:pt>
                <c:pt idx="161">
                  <c:v>281</c:v>
                </c:pt>
                <c:pt idx="162">
                  <c:v>282</c:v>
                </c:pt>
                <c:pt idx="163">
                  <c:v>283</c:v>
                </c:pt>
                <c:pt idx="164">
                  <c:v>284</c:v>
                </c:pt>
                <c:pt idx="165">
                  <c:v>285</c:v>
                </c:pt>
                <c:pt idx="166">
                  <c:v>286</c:v>
                </c:pt>
                <c:pt idx="167">
                  <c:v>287</c:v>
                </c:pt>
                <c:pt idx="168">
                  <c:v>288</c:v>
                </c:pt>
                <c:pt idx="169">
                  <c:v>289</c:v>
                </c:pt>
                <c:pt idx="170">
                  <c:v>290</c:v>
                </c:pt>
                <c:pt idx="171">
                  <c:v>291</c:v>
                </c:pt>
                <c:pt idx="172">
                  <c:v>292</c:v>
                </c:pt>
                <c:pt idx="173">
                  <c:v>293</c:v>
                </c:pt>
                <c:pt idx="174">
                  <c:v>294</c:v>
                </c:pt>
                <c:pt idx="175">
                  <c:v>295</c:v>
                </c:pt>
                <c:pt idx="176">
                  <c:v>296</c:v>
                </c:pt>
                <c:pt idx="177">
                  <c:v>297</c:v>
                </c:pt>
                <c:pt idx="178">
                  <c:v>298</c:v>
                </c:pt>
                <c:pt idx="179">
                  <c:v>299</c:v>
                </c:pt>
                <c:pt idx="180">
                  <c:v>300</c:v>
                </c:pt>
                <c:pt idx="181">
                  <c:v>301</c:v>
                </c:pt>
                <c:pt idx="182">
                  <c:v>302</c:v>
                </c:pt>
                <c:pt idx="183">
                  <c:v>303</c:v>
                </c:pt>
                <c:pt idx="184">
                  <c:v>304</c:v>
                </c:pt>
                <c:pt idx="185">
                  <c:v>305</c:v>
                </c:pt>
                <c:pt idx="186">
                  <c:v>306</c:v>
                </c:pt>
                <c:pt idx="187">
                  <c:v>307</c:v>
                </c:pt>
                <c:pt idx="188">
                  <c:v>308</c:v>
                </c:pt>
                <c:pt idx="189">
                  <c:v>309</c:v>
                </c:pt>
                <c:pt idx="190">
                  <c:v>310</c:v>
                </c:pt>
                <c:pt idx="191">
                  <c:v>311</c:v>
                </c:pt>
                <c:pt idx="192">
                  <c:v>312</c:v>
                </c:pt>
                <c:pt idx="193">
                  <c:v>313</c:v>
                </c:pt>
                <c:pt idx="194">
                  <c:v>314</c:v>
                </c:pt>
                <c:pt idx="195">
                  <c:v>315</c:v>
                </c:pt>
                <c:pt idx="196">
                  <c:v>316</c:v>
                </c:pt>
                <c:pt idx="197">
                  <c:v>317</c:v>
                </c:pt>
                <c:pt idx="198">
                  <c:v>318</c:v>
                </c:pt>
                <c:pt idx="199">
                  <c:v>319</c:v>
                </c:pt>
                <c:pt idx="200">
                  <c:v>320</c:v>
                </c:pt>
                <c:pt idx="201">
                  <c:v>321</c:v>
                </c:pt>
                <c:pt idx="202">
                  <c:v>322</c:v>
                </c:pt>
                <c:pt idx="203">
                  <c:v>323</c:v>
                </c:pt>
                <c:pt idx="204">
                  <c:v>324</c:v>
                </c:pt>
                <c:pt idx="205">
                  <c:v>325</c:v>
                </c:pt>
                <c:pt idx="206">
                  <c:v>326</c:v>
                </c:pt>
                <c:pt idx="207">
                  <c:v>327</c:v>
                </c:pt>
                <c:pt idx="208">
                  <c:v>328</c:v>
                </c:pt>
                <c:pt idx="209">
                  <c:v>329</c:v>
                </c:pt>
                <c:pt idx="210">
                  <c:v>330</c:v>
                </c:pt>
                <c:pt idx="211">
                  <c:v>331</c:v>
                </c:pt>
                <c:pt idx="212">
                  <c:v>332</c:v>
                </c:pt>
                <c:pt idx="213">
                  <c:v>333</c:v>
                </c:pt>
                <c:pt idx="214">
                  <c:v>334</c:v>
                </c:pt>
              </c:numCache>
            </c:numRef>
          </c:cat>
          <c:val>
            <c:numRef>
              <c:f>'産卵率データ (スライド用)'!$E$6:$E$220</c:f>
              <c:numCache>
                <c:formatCode>0.0%</c:formatCode>
                <c:ptCount val="215"/>
                <c:pt idx="1">
                  <c:v>0.25428571428571428</c:v>
                </c:pt>
                <c:pt idx="2">
                  <c:v>0.32571428571428573</c:v>
                </c:pt>
                <c:pt idx="3">
                  <c:v>0.31428571428571428</c:v>
                </c:pt>
                <c:pt idx="4">
                  <c:v>0.34285714285714286</c:v>
                </c:pt>
                <c:pt idx="5">
                  <c:v>0.42285714285714288</c:v>
                </c:pt>
                <c:pt idx="6">
                  <c:v>0.51714285714285713</c:v>
                </c:pt>
                <c:pt idx="7">
                  <c:v>0.52285714285714291</c:v>
                </c:pt>
                <c:pt idx="8">
                  <c:v>0.51714285714285713</c:v>
                </c:pt>
                <c:pt idx="9">
                  <c:v>0.6171428571428571</c:v>
                </c:pt>
                <c:pt idx="10">
                  <c:v>0.62</c:v>
                </c:pt>
                <c:pt idx="11">
                  <c:v>0.66</c:v>
                </c:pt>
                <c:pt idx="12">
                  <c:v>0.60857142857142854</c:v>
                </c:pt>
                <c:pt idx="13">
                  <c:v>0.63428571428571423</c:v>
                </c:pt>
                <c:pt idx="14">
                  <c:v>0.66</c:v>
                </c:pt>
                <c:pt idx="15">
                  <c:v>0.66285714285714281</c:v>
                </c:pt>
                <c:pt idx="16">
                  <c:v>0.68857142857142861</c:v>
                </c:pt>
                <c:pt idx="17">
                  <c:v>0.6657142857142857</c:v>
                </c:pt>
                <c:pt idx="18">
                  <c:v>0.6657142857142857</c:v>
                </c:pt>
                <c:pt idx="19">
                  <c:v>0.80285714285714282</c:v>
                </c:pt>
                <c:pt idx="20">
                  <c:v>0.72857142857142854</c:v>
                </c:pt>
                <c:pt idx="21">
                  <c:v>0.74571428571428566</c:v>
                </c:pt>
                <c:pt idx="22">
                  <c:v>0.75714285714285712</c:v>
                </c:pt>
                <c:pt idx="23">
                  <c:v>0.75142857142857145</c:v>
                </c:pt>
                <c:pt idx="24">
                  <c:v>0.79714285714285715</c:v>
                </c:pt>
                <c:pt idx="25">
                  <c:v>0.78285714285714281</c:v>
                </c:pt>
                <c:pt idx="26">
                  <c:v>0.81428571428571428</c:v>
                </c:pt>
                <c:pt idx="27">
                  <c:v>0.77142857142857146</c:v>
                </c:pt>
                <c:pt idx="28">
                  <c:v>0.72285714285714286</c:v>
                </c:pt>
                <c:pt idx="29">
                  <c:v>0.7</c:v>
                </c:pt>
                <c:pt idx="30">
                  <c:v>0.68285714285714283</c:v>
                </c:pt>
                <c:pt idx="31">
                  <c:v>0.66857142857142859</c:v>
                </c:pt>
                <c:pt idx="32">
                  <c:v>0.66857142857142859</c:v>
                </c:pt>
                <c:pt idx="33">
                  <c:v>0.67142857142857137</c:v>
                </c:pt>
                <c:pt idx="34">
                  <c:v>0.65142857142857147</c:v>
                </c:pt>
                <c:pt idx="35">
                  <c:v>0.64857142857142858</c:v>
                </c:pt>
                <c:pt idx="36">
                  <c:v>0.77428571428571424</c:v>
                </c:pt>
                <c:pt idx="37">
                  <c:v>0.60285714285714287</c:v>
                </c:pt>
                <c:pt idx="38">
                  <c:v>0.62857142857142856</c:v>
                </c:pt>
                <c:pt idx="39">
                  <c:v>0.47428571428571431</c:v>
                </c:pt>
                <c:pt idx="40">
                  <c:v>0.53714285714285714</c:v>
                </c:pt>
                <c:pt idx="41">
                  <c:v>0.56857142857142862</c:v>
                </c:pt>
                <c:pt idx="42">
                  <c:v>0.61428571428571432</c:v>
                </c:pt>
                <c:pt idx="43">
                  <c:v>0.60857142857142854</c:v>
                </c:pt>
                <c:pt idx="44">
                  <c:v>0.72857142857142854</c:v>
                </c:pt>
                <c:pt idx="45">
                  <c:v>0.67428571428571427</c:v>
                </c:pt>
                <c:pt idx="46">
                  <c:v>0.71714285714285719</c:v>
                </c:pt>
                <c:pt idx="47">
                  <c:v>0.75428571428571434</c:v>
                </c:pt>
                <c:pt idx="48">
                  <c:v>0.75142857142857145</c:v>
                </c:pt>
                <c:pt idx="49">
                  <c:v>0.72857142857142854</c:v>
                </c:pt>
                <c:pt idx="50">
                  <c:v>0.77142857142857146</c:v>
                </c:pt>
                <c:pt idx="51">
                  <c:v>0.7142857142857143</c:v>
                </c:pt>
                <c:pt idx="52">
                  <c:v>0.7</c:v>
                </c:pt>
                <c:pt idx="53">
                  <c:v>0.74857142857142855</c:v>
                </c:pt>
                <c:pt idx="54">
                  <c:v>0.72571428571428576</c:v>
                </c:pt>
                <c:pt idx="55">
                  <c:v>0.6657142857142857</c:v>
                </c:pt>
                <c:pt idx="56">
                  <c:v>0.66857142857142859</c:v>
                </c:pt>
                <c:pt idx="57">
                  <c:v>0.69428571428571428</c:v>
                </c:pt>
                <c:pt idx="58">
                  <c:v>0.68857142857142861</c:v>
                </c:pt>
                <c:pt idx="59">
                  <c:v>0.68</c:v>
                </c:pt>
                <c:pt idx="60">
                  <c:v>0.68857142857142861</c:v>
                </c:pt>
                <c:pt idx="61">
                  <c:v>0.66857142857142859</c:v>
                </c:pt>
                <c:pt idx="62">
                  <c:v>0.57999999999999996</c:v>
                </c:pt>
                <c:pt idx="63">
                  <c:v>0.63428571428571423</c:v>
                </c:pt>
                <c:pt idx="64">
                  <c:v>0.63142857142857145</c:v>
                </c:pt>
                <c:pt idx="65">
                  <c:v>0.56000000000000005</c:v>
                </c:pt>
                <c:pt idx="66">
                  <c:v>0.64857142857142858</c:v>
                </c:pt>
                <c:pt idx="67">
                  <c:v>0.55142857142857138</c:v>
                </c:pt>
                <c:pt idx="68">
                  <c:v>0.62571428571428567</c:v>
                </c:pt>
                <c:pt idx="69">
                  <c:v>0.65428571428571425</c:v>
                </c:pt>
                <c:pt idx="70">
                  <c:v>0.61428571428571432</c:v>
                </c:pt>
                <c:pt idx="71">
                  <c:v>0.41428571428571431</c:v>
                </c:pt>
                <c:pt idx="72">
                  <c:v>0.68</c:v>
                </c:pt>
                <c:pt idx="73">
                  <c:v>0.59142857142857141</c:v>
                </c:pt>
                <c:pt idx="74">
                  <c:v>0.62285714285714289</c:v>
                </c:pt>
                <c:pt idx="75">
                  <c:v>0.6657142857142857</c:v>
                </c:pt>
                <c:pt idx="76">
                  <c:v>0.55714285714285716</c:v>
                </c:pt>
                <c:pt idx="77">
                  <c:v>0.65714285714285714</c:v>
                </c:pt>
                <c:pt idx="78">
                  <c:v>0.68</c:v>
                </c:pt>
                <c:pt idx="79">
                  <c:v>0.68</c:v>
                </c:pt>
                <c:pt idx="80">
                  <c:v>0.69714285714285718</c:v>
                </c:pt>
                <c:pt idx="81">
                  <c:v>0.66</c:v>
                </c:pt>
                <c:pt idx="82">
                  <c:v>0.74285714285714288</c:v>
                </c:pt>
                <c:pt idx="83">
                  <c:v>0.74285714285714288</c:v>
                </c:pt>
                <c:pt idx="84">
                  <c:v>0.74</c:v>
                </c:pt>
                <c:pt idx="85">
                  <c:v>0.72</c:v>
                </c:pt>
                <c:pt idx="86">
                  <c:v>0.75714285714285712</c:v>
                </c:pt>
                <c:pt idx="87">
                  <c:v>0.75142857142857145</c:v>
                </c:pt>
                <c:pt idx="88">
                  <c:v>0.7628571428571429</c:v>
                </c:pt>
                <c:pt idx="89">
                  <c:v>0.72857142857142854</c:v>
                </c:pt>
                <c:pt idx="90">
                  <c:v>0.68285714285714283</c:v>
                </c:pt>
                <c:pt idx="91">
                  <c:v>0.68571428571428572</c:v>
                </c:pt>
                <c:pt idx="92">
                  <c:v>0.77142857142857146</c:v>
                </c:pt>
                <c:pt idx="93">
                  <c:v>0.76</c:v>
                </c:pt>
                <c:pt idx="94">
                  <c:v>0.72571428571428576</c:v>
                </c:pt>
                <c:pt idx="95">
                  <c:v>0.74571428571428566</c:v>
                </c:pt>
                <c:pt idx="96">
                  <c:v>0.74571428571428566</c:v>
                </c:pt>
                <c:pt idx="97">
                  <c:v>0.71714285714285719</c:v>
                </c:pt>
                <c:pt idx="98">
                  <c:v>0.76571428571428568</c:v>
                </c:pt>
                <c:pt idx="99">
                  <c:v>0.73142857142857143</c:v>
                </c:pt>
                <c:pt idx="100">
                  <c:v>0.7628571428571429</c:v>
                </c:pt>
                <c:pt idx="101">
                  <c:v>0.78</c:v>
                </c:pt>
                <c:pt idx="102">
                  <c:v>0.77142857142857146</c:v>
                </c:pt>
                <c:pt idx="103">
                  <c:v>0.76857142857142857</c:v>
                </c:pt>
                <c:pt idx="104">
                  <c:v>0.72571428571428576</c:v>
                </c:pt>
                <c:pt idx="105">
                  <c:v>0.78285714285714281</c:v>
                </c:pt>
                <c:pt idx="106">
                  <c:v>0.67428571428571427</c:v>
                </c:pt>
                <c:pt idx="107">
                  <c:v>0.7857142857142857</c:v>
                </c:pt>
                <c:pt idx="108">
                  <c:v>0.77428571428571424</c:v>
                </c:pt>
                <c:pt idx="109">
                  <c:v>0.70571428571428574</c:v>
                </c:pt>
                <c:pt idx="110">
                  <c:v>0.78285714285714281</c:v>
                </c:pt>
                <c:pt idx="111">
                  <c:v>0.74285714285714288</c:v>
                </c:pt>
                <c:pt idx="112">
                  <c:v>0.7371428571428571</c:v>
                </c:pt>
                <c:pt idx="113">
                  <c:v>0.7857142857142857</c:v>
                </c:pt>
                <c:pt idx="114">
                  <c:v>0.79142857142857148</c:v>
                </c:pt>
                <c:pt idx="115">
                  <c:v>0.79428571428571426</c:v>
                </c:pt>
                <c:pt idx="117">
                  <c:v>0.79142857142857148</c:v>
                </c:pt>
                <c:pt idx="118">
                  <c:v>0.79428571428571426</c:v>
                </c:pt>
                <c:pt idx="119">
                  <c:v>0.81142857142857139</c:v>
                </c:pt>
                <c:pt idx="120">
                  <c:v>0.82857142857142863</c:v>
                </c:pt>
                <c:pt idx="121">
                  <c:v>0.82</c:v>
                </c:pt>
                <c:pt idx="122">
                  <c:v>0.84571428571428575</c:v>
                </c:pt>
                <c:pt idx="123">
                  <c:v>0.78285714285714281</c:v>
                </c:pt>
                <c:pt idx="124">
                  <c:v>0.82857142857142863</c:v>
                </c:pt>
                <c:pt idx="125">
                  <c:v>0.80857142857142861</c:v>
                </c:pt>
                <c:pt idx="126">
                  <c:v>0.81428571428571428</c:v>
                </c:pt>
                <c:pt idx="127">
                  <c:v>0.81142857142857139</c:v>
                </c:pt>
                <c:pt idx="128">
                  <c:v>0.82571428571428573</c:v>
                </c:pt>
                <c:pt idx="129">
                  <c:v>0.82</c:v>
                </c:pt>
                <c:pt idx="130">
                  <c:v>0.81714285714285717</c:v>
                </c:pt>
                <c:pt idx="131">
                  <c:v>0.81714285714285717</c:v>
                </c:pt>
                <c:pt idx="132">
                  <c:v>0.81428571428571428</c:v>
                </c:pt>
                <c:pt idx="133">
                  <c:v>0.80857142857142861</c:v>
                </c:pt>
                <c:pt idx="134">
                  <c:v>0.78285714285714281</c:v>
                </c:pt>
                <c:pt idx="135">
                  <c:v>0.78</c:v>
                </c:pt>
                <c:pt idx="136">
                  <c:v>0.7628571428571429</c:v>
                </c:pt>
                <c:pt idx="137">
                  <c:v>0.79428571428571426</c:v>
                </c:pt>
                <c:pt idx="138">
                  <c:v>0.82285714285714284</c:v>
                </c:pt>
                <c:pt idx="139">
                  <c:v>0.7857142857142857</c:v>
                </c:pt>
                <c:pt idx="140">
                  <c:v>0.78</c:v>
                </c:pt>
                <c:pt idx="141">
                  <c:v>0.82</c:v>
                </c:pt>
                <c:pt idx="142">
                  <c:v>0.81428571428571428</c:v>
                </c:pt>
                <c:pt idx="143">
                  <c:v>0.78285714285714281</c:v>
                </c:pt>
                <c:pt idx="144">
                  <c:v>0.8342857142857143</c:v>
                </c:pt>
                <c:pt idx="145">
                  <c:v>0.82</c:v>
                </c:pt>
                <c:pt idx="146">
                  <c:v>0.79714285714285715</c:v>
                </c:pt>
                <c:pt idx="147">
                  <c:v>0.8571428571428571</c:v>
                </c:pt>
                <c:pt idx="148">
                  <c:v>0.79714285714285715</c:v>
                </c:pt>
                <c:pt idx="149">
                  <c:v>0.84571428571428575</c:v>
                </c:pt>
                <c:pt idx="150">
                  <c:v>0.74571428571428566</c:v>
                </c:pt>
                <c:pt idx="151">
                  <c:v>0.84857142857142853</c:v>
                </c:pt>
                <c:pt idx="152">
                  <c:v>0.86285714285714288</c:v>
                </c:pt>
                <c:pt idx="153">
                  <c:v>0.81714285714285717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'産卵率データ (スライド用)'!$H$5</c:f>
              <c:strCache>
                <c:ptCount val="1"/>
                <c:pt idx="0">
                  <c:v>6 </c:v>
                </c:pt>
              </c:strCache>
            </c:strRef>
          </c:tx>
          <c:spPr>
            <a:ln w="22225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'産卵率データ (スライド用)'!$B$6:$B$220</c:f>
              <c:numCache>
                <c:formatCode>General</c:formatCode>
                <c:ptCount val="215"/>
                <c:pt idx="0">
                  <c:v>120</c:v>
                </c:pt>
                <c:pt idx="1">
                  <c:v>121</c:v>
                </c:pt>
                <c:pt idx="2">
                  <c:v>122</c:v>
                </c:pt>
                <c:pt idx="3">
                  <c:v>123</c:v>
                </c:pt>
                <c:pt idx="4">
                  <c:v>124</c:v>
                </c:pt>
                <c:pt idx="5">
                  <c:v>125</c:v>
                </c:pt>
                <c:pt idx="6">
                  <c:v>126</c:v>
                </c:pt>
                <c:pt idx="7">
                  <c:v>127</c:v>
                </c:pt>
                <c:pt idx="8">
                  <c:v>128</c:v>
                </c:pt>
                <c:pt idx="9">
                  <c:v>129</c:v>
                </c:pt>
                <c:pt idx="10">
                  <c:v>130</c:v>
                </c:pt>
                <c:pt idx="11">
                  <c:v>131</c:v>
                </c:pt>
                <c:pt idx="12">
                  <c:v>132</c:v>
                </c:pt>
                <c:pt idx="13">
                  <c:v>133</c:v>
                </c:pt>
                <c:pt idx="14">
                  <c:v>134</c:v>
                </c:pt>
                <c:pt idx="15">
                  <c:v>135</c:v>
                </c:pt>
                <c:pt idx="16">
                  <c:v>136</c:v>
                </c:pt>
                <c:pt idx="17">
                  <c:v>137</c:v>
                </c:pt>
                <c:pt idx="18">
                  <c:v>138</c:v>
                </c:pt>
                <c:pt idx="19">
                  <c:v>139</c:v>
                </c:pt>
                <c:pt idx="20">
                  <c:v>140</c:v>
                </c:pt>
                <c:pt idx="21">
                  <c:v>141</c:v>
                </c:pt>
                <c:pt idx="22">
                  <c:v>142</c:v>
                </c:pt>
                <c:pt idx="23">
                  <c:v>143</c:v>
                </c:pt>
                <c:pt idx="24">
                  <c:v>144</c:v>
                </c:pt>
                <c:pt idx="25">
                  <c:v>145</c:v>
                </c:pt>
                <c:pt idx="26">
                  <c:v>146</c:v>
                </c:pt>
                <c:pt idx="27">
                  <c:v>147</c:v>
                </c:pt>
                <c:pt idx="28">
                  <c:v>148</c:v>
                </c:pt>
                <c:pt idx="29">
                  <c:v>149</c:v>
                </c:pt>
                <c:pt idx="30">
                  <c:v>150</c:v>
                </c:pt>
                <c:pt idx="31">
                  <c:v>151</c:v>
                </c:pt>
                <c:pt idx="32">
                  <c:v>152</c:v>
                </c:pt>
                <c:pt idx="33">
                  <c:v>153</c:v>
                </c:pt>
                <c:pt idx="34">
                  <c:v>154</c:v>
                </c:pt>
                <c:pt idx="35">
                  <c:v>155</c:v>
                </c:pt>
                <c:pt idx="36">
                  <c:v>156</c:v>
                </c:pt>
                <c:pt idx="37">
                  <c:v>157</c:v>
                </c:pt>
                <c:pt idx="38">
                  <c:v>158</c:v>
                </c:pt>
                <c:pt idx="39">
                  <c:v>159</c:v>
                </c:pt>
                <c:pt idx="40">
                  <c:v>160</c:v>
                </c:pt>
                <c:pt idx="41">
                  <c:v>161</c:v>
                </c:pt>
                <c:pt idx="42">
                  <c:v>162</c:v>
                </c:pt>
                <c:pt idx="43">
                  <c:v>163</c:v>
                </c:pt>
                <c:pt idx="44">
                  <c:v>164</c:v>
                </c:pt>
                <c:pt idx="45">
                  <c:v>165</c:v>
                </c:pt>
                <c:pt idx="46">
                  <c:v>166</c:v>
                </c:pt>
                <c:pt idx="47">
                  <c:v>167</c:v>
                </c:pt>
                <c:pt idx="48">
                  <c:v>168</c:v>
                </c:pt>
                <c:pt idx="49">
                  <c:v>169</c:v>
                </c:pt>
                <c:pt idx="50">
                  <c:v>170</c:v>
                </c:pt>
                <c:pt idx="51">
                  <c:v>171</c:v>
                </c:pt>
                <c:pt idx="52">
                  <c:v>172</c:v>
                </c:pt>
                <c:pt idx="53">
                  <c:v>173</c:v>
                </c:pt>
                <c:pt idx="54">
                  <c:v>174</c:v>
                </c:pt>
                <c:pt idx="55">
                  <c:v>175</c:v>
                </c:pt>
                <c:pt idx="56">
                  <c:v>176</c:v>
                </c:pt>
                <c:pt idx="57">
                  <c:v>177</c:v>
                </c:pt>
                <c:pt idx="58">
                  <c:v>178</c:v>
                </c:pt>
                <c:pt idx="59">
                  <c:v>179</c:v>
                </c:pt>
                <c:pt idx="60">
                  <c:v>180</c:v>
                </c:pt>
                <c:pt idx="61">
                  <c:v>181</c:v>
                </c:pt>
                <c:pt idx="62">
                  <c:v>182</c:v>
                </c:pt>
                <c:pt idx="63">
                  <c:v>183</c:v>
                </c:pt>
                <c:pt idx="64">
                  <c:v>184</c:v>
                </c:pt>
                <c:pt idx="65">
                  <c:v>185</c:v>
                </c:pt>
                <c:pt idx="66">
                  <c:v>186</c:v>
                </c:pt>
                <c:pt idx="67">
                  <c:v>187</c:v>
                </c:pt>
                <c:pt idx="68">
                  <c:v>188</c:v>
                </c:pt>
                <c:pt idx="69">
                  <c:v>189</c:v>
                </c:pt>
                <c:pt idx="70">
                  <c:v>190</c:v>
                </c:pt>
                <c:pt idx="71">
                  <c:v>191</c:v>
                </c:pt>
                <c:pt idx="72">
                  <c:v>192</c:v>
                </c:pt>
                <c:pt idx="73">
                  <c:v>193</c:v>
                </c:pt>
                <c:pt idx="74">
                  <c:v>194</c:v>
                </c:pt>
                <c:pt idx="75">
                  <c:v>195</c:v>
                </c:pt>
                <c:pt idx="76">
                  <c:v>196</c:v>
                </c:pt>
                <c:pt idx="77">
                  <c:v>197</c:v>
                </c:pt>
                <c:pt idx="78">
                  <c:v>198</c:v>
                </c:pt>
                <c:pt idx="79">
                  <c:v>199</c:v>
                </c:pt>
                <c:pt idx="80">
                  <c:v>200</c:v>
                </c:pt>
                <c:pt idx="81">
                  <c:v>201</c:v>
                </c:pt>
                <c:pt idx="82">
                  <c:v>202</c:v>
                </c:pt>
                <c:pt idx="83">
                  <c:v>203</c:v>
                </c:pt>
                <c:pt idx="84">
                  <c:v>204</c:v>
                </c:pt>
                <c:pt idx="85">
                  <c:v>205</c:v>
                </c:pt>
                <c:pt idx="86">
                  <c:v>206</c:v>
                </c:pt>
                <c:pt idx="87">
                  <c:v>207</c:v>
                </c:pt>
                <c:pt idx="88">
                  <c:v>208</c:v>
                </c:pt>
                <c:pt idx="89">
                  <c:v>209</c:v>
                </c:pt>
                <c:pt idx="90">
                  <c:v>210</c:v>
                </c:pt>
                <c:pt idx="91">
                  <c:v>211</c:v>
                </c:pt>
                <c:pt idx="92">
                  <c:v>212</c:v>
                </c:pt>
                <c:pt idx="93">
                  <c:v>213</c:v>
                </c:pt>
                <c:pt idx="94">
                  <c:v>214</c:v>
                </c:pt>
                <c:pt idx="95">
                  <c:v>215</c:v>
                </c:pt>
                <c:pt idx="96">
                  <c:v>216</c:v>
                </c:pt>
                <c:pt idx="97">
                  <c:v>217</c:v>
                </c:pt>
                <c:pt idx="98">
                  <c:v>218</c:v>
                </c:pt>
                <c:pt idx="99">
                  <c:v>219</c:v>
                </c:pt>
                <c:pt idx="100">
                  <c:v>220</c:v>
                </c:pt>
                <c:pt idx="101">
                  <c:v>221</c:v>
                </c:pt>
                <c:pt idx="102">
                  <c:v>222</c:v>
                </c:pt>
                <c:pt idx="103">
                  <c:v>223</c:v>
                </c:pt>
                <c:pt idx="104">
                  <c:v>224</c:v>
                </c:pt>
                <c:pt idx="105">
                  <c:v>225</c:v>
                </c:pt>
                <c:pt idx="106">
                  <c:v>226</c:v>
                </c:pt>
                <c:pt idx="107">
                  <c:v>227</c:v>
                </c:pt>
                <c:pt idx="108">
                  <c:v>228</c:v>
                </c:pt>
                <c:pt idx="109">
                  <c:v>229</c:v>
                </c:pt>
                <c:pt idx="110">
                  <c:v>230</c:v>
                </c:pt>
                <c:pt idx="111">
                  <c:v>231</c:v>
                </c:pt>
                <c:pt idx="112">
                  <c:v>232</c:v>
                </c:pt>
                <c:pt idx="113">
                  <c:v>233</c:v>
                </c:pt>
                <c:pt idx="114">
                  <c:v>234</c:v>
                </c:pt>
                <c:pt idx="115">
                  <c:v>235</c:v>
                </c:pt>
                <c:pt idx="116">
                  <c:v>236</c:v>
                </c:pt>
                <c:pt idx="117">
                  <c:v>237</c:v>
                </c:pt>
                <c:pt idx="118">
                  <c:v>238</c:v>
                </c:pt>
                <c:pt idx="119">
                  <c:v>239</c:v>
                </c:pt>
                <c:pt idx="120">
                  <c:v>240</c:v>
                </c:pt>
                <c:pt idx="121">
                  <c:v>241</c:v>
                </c:pt>
                <c:pt idx="122">
                  <c:v>242</c:v>
                </c:pt>
                <c:pt idx="123">
                  <c:v>243</c:v>
                </c:pt>
                <c:pt idx="124">
                  <c:v>244</c:v>
                </c:pt>
                <c:pt idx="125">
                  <c:v>245</c:v>
                </c:pt>
                <c:pt idx="126">
                  <c:v>246</c:v>
                </c:pt>
                <c:pt idx="127">
                  <c:v>247</c:v>
                </c:pt>
                <c:pt idx="128">
                  <c:v>248</c:v>
                </c:pt>
                <c:pt idx="129">
                  <c:v>249</c:v>
                </c:pt>
                <c:pt idx="130">
                  <c:v>250</c:v>
                </c:pt>
                <c:pt idx="131">
                  <c:v>251</c:v>
                </c:pt>
                <c:pt idx="132">
                  <c:v>252</c:v>
                </c:pt>
                <c:pt idx="133">
                  <c:v>253</c:v>
                </c:pt>
                <c:pt idx="134">
                  <c:v>254</c:v>
                </c:pt>
                <c:pt idx="135">
                  <c:v>255</c:v>
                </c:pt>
                <c:pt idx="136">
                  <c:v>256</c:v>
                </c:pt>
                <c:pt idx="137">
                  <c:v>257</c:v>
                </c:pt>
                <c:pt idx="138">
                  <c:v>258</c:v>
                </c:pt>
                <c:pt idx="139">
                  <c:v>259</c:v>
                </c:pt>
                <c:pt idx="140">
                  <c:v>260</c:v>
                </c:pt>
                <c:pt idx="141">
                  <c:v>261</c:v>
                </c:pt>
                <c:pt idx="142">
                  <c:v>262</c:v>
                </c:pt>
                <c:pt idx="143">
                  <c:v>263</c:v>
                </c:pt>
                <c:pt idx="144">
                  <c:v>264</c:v>
                </c:pt>
                <c:pt idx="145">
                  <c:v>265</c:v>
                </c:pt>
                <c:pt idx="146">
                  <c:v>266</c:v>
                </c:pt>
                <c:pt idx="147">
                  <c:v>267</c:v>
                </c:pt>
                <c:pt idx="148">
                  <c:v>268</c:v>
                </c:pt>
                <c:pt idx="149">
                  <c:v>269</c:v>
                </c:pt>
                <c:pt idx="150">
                  <c:v>270</c:v>
                </c:pt>
                <c:pt idx="151">
                  <c:v>271</c:v>
                </c:pt>
                <c:pt idx="152">
                  <c:v>272</c:v>
                </c:pt>
                <c:pt idx="153">
                  <c:v>273</c:v>
                </c:pt>
                <c:pt idx="154">
                  <c:v>274</c:v>
                </c:pt>
                <c:pt idx="155">
                  <c:v>275</c:v>
                </c:pt>
                <c:pt idx="156">
                  <c:v>276</c:v>
                </c:pt>
                <c:pt idx="157">
                  <c:v>277</c:v>
                </c:pt>
                <c:pt idx="158">
                  <c:v>278</c:v>
                </c:pt>
                <c:pt idx="159">
                  <c:v>279</c:v>
                </c:pt>
                <c:pt idx="160">
                  <c:v>280</c:v>
                </c:pt>
                <c:pt idx="161">
                  <c:v>281</c:v>
                </c:pt>
                <c:pt idx="162">
                  <c:v>282</c:v>
                </c:pt>
                <c:pt idx="163">
                  <c:v>283</c:v>
                </c:pt>
                <c:pt idx="164">
                  <c:v>284</c:v>
                </c:pt>
                <c:pt idx="165">
                  <c:v>285</c:v>
                </c:pt>
                <c:pt idx="166">
                  <c:v>286</c:v>
                </c:pt>
                <c:pt idx="167">
                  <c:v>287</c:v>
                </c:pt>
                <c:pt idx="168">
                  <c:v>288</c:v>
                </c:pt>
                <c:pt idx="169">
                  <c:v>289</c:v>
                </c:pt>
                <c:pt idx="170">
                  <c:v>290</c:v>
                </c:pt>
                <c:pt idx="171">
                  <c:v>291</c:v>
                </c:pt>
                <c:pt idx="172">
                  <c:v>292</c:v>
                </c:pt>
                <c:pt idx="173">
                  <c:v>293</c:v>
                </c:pt>
                <c:pt idx="174">
                  <c:v>294</c:v>
                </c:pt>
                <c:pt idx="175">
                  <c:v>295</c:v>
                </c:pt>
                <c:pt idx="176">
                  <c:v>296</c:v>
                </c:pt>
                <c:pt idx="177">
                  <c:v>297</c:v>
                </c:pt>
                <c:pt idx="178">
                  <c:v>298</c:v>
                </c:pt>
                <c:pt idx="179">
                  <c:v>299</c:v>
                </c:pt>
                <c:pt idx="180">
                  <c:v>300</c:v>
                </c:pt>
                <c:pt idx="181">
                  <c:v>301</c:v>
                </c:pt>
                <c:pt idx="182">
                  <c:v>302</c:v>
                </c:pt>
                <c:pt idx="183">
                  <c:v>303</c:v>
                </c:pt>
                <c:pt idx="184">
                  <c:v>304</c:v>
                </c:pt>
                <c:pt idx="185">
                  <c:v>305</c:v>
                </c:pt>
                <c:pt idx="186">
                  <c:v>306</c:v>
                </c:pt>
                <c:pt idx="187">
                  <c:v>307</c:v>
                </c:pt>
                <c:pt idx="188">
                  <c:v>308</c:v>
                </c:pt>
                <c:pt idx="189">
                  <c:v>309</c:v>
                </c:pt>
                <c:pt idx="190">
                  <c:v>310</c:v>
                </c:pt>
                <c:pt idx="191">
                  <c:v>311</c:v>
                </c:pt>
                <c:pt idx="192">
                  <c:v>312</c:v>
                </c:pt>
                <c:pt idx="193">
                  <c:v>313</c:v>
                </c:pt>
                <c:pt idx="194">
                  <c:v>314</c:v>
                </c:pt>
                <c:pt idx="195">
                  <c:v>315</c:v>
                </c:pt>
                <c:pt idx="196">
                  <c:v>316</c:v>
                </c:pt>
                <c:pt idx="197">
                  <c:v>317</c:v>
                </c:pt>
                <c:pt idx="198">
                  <c:v>318</c:v>
                </c:pt>
                <c:pt idx="199">
                  <c:v>319</c:v>
                </c:pt>
                <c:pt idx="200">
                  <c:v>320</c:v>
                </c:pt>
                <c:pt idx="201">
                  <c:v>321</c:v>
                </c:pt>
                <c:pt idx="202">
                  <c:v>322</c:v>
                </c:pt>
                <c:pt idx="203">
                  <c:v>323</c:v>
                </c:pt>
                <c:pt idx="204">
                  <c:v>324</c:v>
                </c:pt>
                <c:pt idx="205">
                  <c:v>325</c:v>
                </c:pt>
                <c:pt idx="206">
                  <c:v>326</c:v>
                </c:pt>
                <c:pt idx="207">
                  <c:v>327</c:v>
                </c:pt>
                <c:pt idx="208">
                  <c:v>328</c:v>
                </c:pt>
                <c:pt idx="209">
                  <c:v>329</c:v>
                </c:pt>
                <c:pt idx="210">
                  <c:v>330</c:v>
                </c:pt>
                <c:pt idx="211">
                  <c:v>331</c:v>
                </c:pt>
                <c:pt idx="212">
                  <c:v>332</c:v>
                </c:pt>
                <c:pt idx="213">
                  <c:v>333</c:v>
                </c:pt>
                <c:pt idx="214">
                  <c:v>334</c:v>
                </c:pt>
              </c:numCache>
            </c:numRef>
          </c:cat>
          <c:val>
            <c:numRef>
              <c:f>'産卵率データ (スライド用)'!$H$6:$H$220</c:f>
              <c:numCache>
                <c:formatCode>General</c:formatCode>
                <c:ptCount val="215"/>
                <c:pt idx="13" formatCode="0.0%">
                  <c:v>0.15</c:v>
                </c:pt>
                <c:pt idx="14" formatCode="0.0%">
                  <c:v>0.16</c:v>
                </c:pt>
                <c:pt idx="15" formatCode="0.0%">
                  <c:v>0.2</c:v>
                </c:pt>
                <c:pt idx="16" formatCode="0.0%">
                  <c:v>0.24</c:v>
                </c:pt>
                <c:pt idx="17" formatCode="0.0%">
                  <c:v>0.25</c:v>
                </c:pt>
                <c:pt idx="18" formatCode="0.0%">
                  <c:v>0.29499999999999998</c:v>
                </c:pt>
                <c:pt idx="19" formatCode="0.0%">
                  <c:v>0.3</c:v>
                </c:pt>
                <c:pt idx="20" formatCode="0.0%">
                  <c:v>0.35</c:v>
                </c:pt>
                <c:pt idx="21" formatCode="0.0%">
                  <c:v>0.4</c:v>
                </c:pt>
                <c:pt idx="22" formatCode="0.0%">
                  <c:v>0.45</c:v>
                </c:pt>
                <c:pt idx="23" formatCode="0.0%">
                  <c:v>0.5</c:v>
                </c:pt>
                <c:pt idx="24" formatCode="0.0%">
                  <c:v>0.53</c:v>
                </c:pt>
                <c:pt idx="25" formatCode="0.0%">
                  <c:v>0.55000000000000004</c:v>
                </c:pt>
                <c:pt idx="26" formatCode="0.0%">
                  <c:v>0.57999999999999996</c:v>
                </c:pt>
                <c:pt idx="27" formatCode="0.0%">
                  <c:v>0.6</c:v>
                </c:pt>
                <c:pt idx="28" formatCode="0.0%">
                  <c:v>0.65</c:v>
                </c:pt>
                <c:pt idx="29" formatCode="0.0%">
                  <c:v>0.7</c:v>
                </c:pt>
                <c:pt idx="30" formatCode="0.0%">
                  <c:v>0.70499999999999996</c:v>
                </c:pt>
                <c:pt idx="31" formatCode="0.0%">
                  <c:v>0.74</c:v>
                </c:pt>
                <c:pt idx="32" formatCode="0.0%">
                  <c:v>0.75</c:v>
                </c:pt>
                <c:pt idx="33" formatCode="0.0%">
                  <c:v>0.77</c:v>
                </c:pt>
                <c:pt idx="34" formatCode="0.0%">
                  <c:v>0.8</c:v>
                </c:pt>
                <c:pt idx="35" formatCode="0.0%">
                  <c:v>0.80400000000000005</c:v>
                </c:pt>
                <c:pt idx="36" formatCode="0.0%">
                  <c:v>0.85</c:v>
                </c:pt>
                <c:pt idx="37" formatCode="0.0%">
                  <c:v>0.85499999999999998</c:v>
                </c:pt>
                <c:pt idx="38" formatCode="0.0%">
                  <c:v>0.86</c:v>
                </c:pt>
                <c:pt idx="39" formatCode="0.0%">
                  <c:v>0.87</c:v>
                </c:pt>
                <c:pt idx="40" formatCode="0.0%">
                  <c:v>0.88</c:v>
                </c:pt>
                <c:pt idx="41" formatCode="0.0%">
                  <c:v>0.9</c:v>
                </c:pt>
                <c:pt idx="42" formatCode="0.0%">
                  <c:v>0.90500000000000003</c:v>
                </c:pt>
                <c:pt idx="43" formatCode="0.0%">
                  <c:v>0.90799999999999992</c:v>
                </c:pt>
                <c:pt idx="44" formatCode="0.0%">
                  <c:v>0.91</c:v>
                </c:pt>
                <c:pt idx="45" formatCode="0.0%">
                  <c:v>0.91500000000000004</c:v>
                </c:pt>
                <c:pt idx="46" formatCode="0.0%">
                  <c:v>0.92500000000000004</c:v>
                </c:pt>
                <c:pt idx="47" formatCode="0.0%">
                  <c:v>0.93</c:v>
                </c:pt>
                <c:pt idx="48" formatCode="0.0%">
                  <c:v>0.94</c:v>
                </c:pt>
                <c:pt idx="49" formatCode="0.0%">
                  <c:v>0.94099999999999995</c:v>
                </c:pt>
                <c:pt idx="50" formatCode="0.0%">
                  <c:v>0.94200000000000006</c:v>
                </c:pt>
                <c:pt idx="51" formatCode="0.0%">
                  <c:v>0.94400000000000006</c:v>
                </c:pt>
                <c:pt idx="52" formatCode="0.0%">
                  <c:v>0.94599999999999995</c:v>
                </c:pt>
                <c:pt idx="53" formatCode="0.0%">
                  <c:v>0.94799999999999995</c:v>
                </c:pt>
                <c:pt idx="54" formatCode="0.0%">
                  <c:v>0.94900000000000007</c:v>
                </c:pt>
                <c:pt idx="55" formatCode="0.0%">
                  <c:v>0.95</c:v>
                </c:pt>
                <c:pt idx="56" formatCode="0.0%">
                  <c:v>0.95</c:v>
                </c:pt>
                <c:pt idx="57" formatCode="0.0%">
                  <c:v>0.95</c:v>
                </c:pt>
                <c:pt idx="58" formatCode="0.0%">
                  <c:v>0.95</c:v>
                </c:pt>
                <c:pt idx="59" formatCode="0.0%">
                  <c:v>0.95</c:v>
                </c:pt>
                <c:pt idx="60" formatCode="0.0%">
                  <c:v>0.95099999999999996</c:v>
                </c:pt>
                <c:pt idx="61" formatCode="0.0%">
                  <c:v>0.95099999999999996</c:v>
                </c:pt>
                <c:pt idx="62" formatCode="0.0%">
                  <c:v>0.95199999999999996</c:v>
                </c:pt>
                <c:pt idx="63" formatCode="0.0%">
                  <c:v>0.95199999999999996</c:v>
                </c:pt>
                <c:pt idx="64" formatCode="0.0%">
                  <c:v>0.95099999999999996</c:v>
                </c:pt>
                <c:pt idx="65" formatCode="0.0%">
                  <c:v>0.95099999999999996</c:v>
                </c:pt>
                <c:pt idx="66" formatCode="0.0%">
                  <c:v>0.95099999999999996</c:v>
                </c:pt>
                <c:pt idx="67" formatCode="0.0%">
                  <c:v>0.95099999999999996</c:v>
                </c:pt>
                <c:pt idx="68" formatCode="0.0%">
                  <c:v>0.95099999999999996</c:v>
                </c:pt>
                <c:pt idx="69" formatCode="0.0%">
                  <c:v>0.95</c:v>
                </c:pt>
                <c:pt idx="70" formatCode="0.0%">
                  <c:v>0.95</c:v>
                </c:pt>
                <c:pt idx="71" formatCode="0.0%">
                  <c:v>0.95</c:v>
                </c:pt>
                <c:pt idx="72" formatCode="0.0%">
                  <c:v>0.95</c:v>
                </c:pt>
                <c:pt idx="73" formatCode="0.0%">
                  <c:v>0.95</c:v>
                </c:pt>
                <c:pt idx="74" formatCode="0.0%">
                  <c:v>0.95</c:v>
                </c:pt>
                <c:pt idx="75" formatCode="0.0%">
                  <c:v>0.95</c:v>
                </c:pt>
                <c:pt idx="76" formatCode="0.0%">
                  <c:v>0.95</c:v>
                </c:pt>
                <c:pt idx="77" formatCode="0.0%">
                  <c:v>0.95</c:v>
                </c:pt>
                <c:pt idx="78" formatCode="0.0%">
                  <c:v>0.95</c:v>
                </c:pt>
                <c:pt idx="79" formatCode="0.0%">
                  <c:v>0.95</c:v>
                </c:pt>
                <c:pt idx="80" formatCode="0.0%">
                  <c:v>0.95</c:v>
                </c:pt>
                <c:pt idx="81" formatCode="0.0%">
                  <c:v>0.95</c:v>
                </c:pt>
                <c:pt idx="82" formatCode="0.0%">
                  <c:v>0.95</c:v>
                </c:pt>
                <c:pt idx="83" formatCode="0.0%">
                  <c:v>0.95</c:v>
                </c:pt>
                <c:pt idx="84" formatCode="0.0%">
                  <c:v>0.95</c:v>
                </c:pt>
                <c:pt idx="85" formatCode="0.0%">
                  <c:v>0.95</c:v>
                </c:pt>
                <c:pt idx="86" formatCode="0.0%">
                  <c:v>0.95</c:v>
                </c:pt>
                <c:pt idx="87" formatCode="0.0%">
                  <c:v>0.95</c:v>
                </c:pt>
                <c:pt idx="88" formatCode="0.0%">
                  <c:v>0.95</c:v>
                </c:pt>
                <c:pt idx="89" formatCode="0.0%">
                  <c:v>0.95</c:v>
                </c:pt>
                <c:pt idx="90" formatCode="0.0%">
                  <c:v>0.95</c:v>
                </c:pt>
                <c:pt idx="91" formatCode="0.0%">
                  <c:v>0.94900000000000007</c:v>
                </c:pt>
                <c:pt idx="92" formatCode="0.0%">
                  <c:v>0.94799999999999995</c:v>
                </c:pt>
                <c:pt idx="93" formatCode="0.0%">
                  <c:v>0.94700000000000006</c:v>
                </c:pt>
                <c:pt idx="94" formatCode="0.0%">
                  <c:v>0.94499999999999995</c:v>
                </c:pt>
                <c:pt idx="95" formatCode="0.0%">
                  <c:v>0.94299999999999995</c:v>
                </c:pt>
                <c:pt idx="96" formatCode="0.0%">
                  <c:v>0.94200000000000006</c:v>
                </c:pt>
                <c:pt idx="97" formatCode="0.0%">
                  <c:v>0.94</c:v>
                </c:pt>
                <c:pt idx="98" formatCode="0.0%">
                  <c:v>0.94</c:v>
                </c:pt>
                <c:pt idx="99" formatCode="0.0%">
                  <c:v>0.94</c:v>
                </c:pt>
                <c:pt idx="100" formatCode="0.0%">
                  <c:v>0.94</c:v>
                </c:pt>
                <c:pt idx="101" formatCode="0.0%">
                  <c:v>0.94</c:v>
                </c:pt>
                <c:pt idx="102" formatCode="0.0%">
                  <c:v>0.94</c:v>
                </c:pt>
                <c:pt idx="103" formatCode="0.0%">
                  <c:v>0.94</c:v>
                </c:pt>
                <c:pt idx="104" formatCode="0.0%">
                  <c:v>0.94</c:v>
                </c:pt>
                <c:pt idx="105" formatCode="0.0%">
                  <c:v>0.94</c:v>
                </c:pt>
                <c:pt idx="106" formatCode="0.0%">
                  <c:v>0.94</c:v>
                </c:pt>
                <c:pt idx="107" formatCode="0.0%">
                  <c:v>0.94</c:v>
                </c:pt>
                <c:pt idx="108" formatCode="0.0%">
                  <c:v>0.94</c:v>
                </c:pt>
                <c:pt idx="109" formatCode="0.0%">
                  <c:v>0.94</c:v>
                </c:pt>
                <c:pt idx="110" formatCode="0.0%">
                  <c:v>0.94</c:v>
                </c:pt>
                <c:pt idx="111" formatCode="0.0%">
                  <c:v>0.94</c:v>
                </c:pt>
                <c:pt idx="112" formatCode="0.0%">
                  <c:v>0.94</c:v>
                </c:pt>
                <c:pt idx="113" formatCode="0.0%">
                  <c:v>0.94</c:v>
                </c:pt>
                <c:pt idx="114" formatCode="0.0%">
                  <c:v>0.94</c:v>
                </c:pt>
                <c:pt idx="115" formatCode="0.0%">
                  <c:v>0.94</c:v>
                </c:pt>
                <c:pt idx="116" formatCode="0.0%">
                  <c:v>0.94</c:v>
                </c:pt>
                <c:pt idx="117" formatCode="0.0%">
                  <c:v>0.94</c:v>
                </c:pt>
                <c:pt idx="118" formatCode="0.0%">
                  <c:v>0.94</c:v>
                </c:pt>
                <c:pt idx="119" formatCode="0.0%">
                  <c:v>0.94</c:v>
                </c:pt>
                <c:pt idx="120" formatCode="0.0%">
                  <c:v>0.93900000000000006</c:v>
                </c:pt>
                <c:pt idx="121" formatCode="0.0%">
                  <c:v>0.93900000000000006</c:v>
                </c:pt>
                <c:pt idx="122" formatCode="0.0%">
                  <c:v>0.93799999999999994</c:v>
                </c:pt>
                <c:pt idx="123" formatCode="0.0%">
                  <c:v>0.93700000000000006</c:v>
                </c:pt>
                <c:pt idx="124" formatCode="0.0%">
                  <c:v>0.93600000000000005</c:v>
                </c:pt>
                <c:pt idx="125" formatCode="0.0%">
                  <c:v>0.93500000000000005</c:v>
                </c:pt>
                <c:pt idx="126" formatCode="0.0%">
                  <c:v>0.93500000000000005</c:v>
                </c:pt>
                <c:pt idx="127" formatCode="0.0%">
                  <c:v>0.93500000000000005</c:v>
                </c:pt>
                <c:pt idx="128" formatCode="0.0%">
                  <c:v>0.93400000000000005</c:v>
                </c:pt>
                <c:pt idx="129" formatCode="0.0%">
                  <c:v>0.93400000000000005</c:v>
                </c:pt>
                <c:pt idx="130" formatCode="0.0%">
                  <c:v>0.93200000000000005</c:v>
                </c:pt>
                <c:pt idx="131" formatCode="0.0%">
                  <c:v>0.93099999999999994</c:v>
                </c:pt>
                <c:pt idx="132" formatCode="0.0%">
                  <c:v>0.93</c:v>
                </c:pt>
                <c:pt idx="133" formatCode="0.0%">
                  <c:v>0.93</c:v>
                </c:pt>
                <c:pt idx="134" formatCode="0.0%">
                  <c:v>0.93</c:v>
                </c:pt>
                <c:pt idx="135" formatCode="0.0%">
                  <c:v>0.93</c:v>
                </c:pt>
                <c:pt idx="136" formatCode="0.0%">
                  <c:v>0.93</c:v>
                </c:pt>
                <c:pt idx="137" formatCode="0.0%">
                  <c:v>0.93</c:v>
                </c:pt>
                <c:pt idx="138" formatCode="0.0%">
                  <c:v>0.93</c:v>
                </c:pt>
                <c:pt idx="139" formatCode="0.0%">
                  <c:v>0.93</c:v>
                </c:pt>
                <c:pt idx="140" formatCode="0.0%">
                  <c:v>0.92900000000000005</c:v>
                </c:pt>
                <c:pt idx="141" formatCode="0.0%">
                  <c:v>0.92900000000000005</c:v>
                </c:pt>
                <c:pt idx="142" formatCode="0.0%">
                  <c:v>0.92799999999999994</c:v>
                </c:pt>
                <c:pt idx="143" formatCode="0.0%">
                  <c:v>0.92700000000000005</c:v>
                </c:pt>
                <c:pt idx="144" formatCode="0.0%">
                  <c:v>0.92700000000000005</c:v>
                </c:pt>
                <c:pt idx="145" formatCode="0.0%">
                  <c:v>0.92599999999999993</c:v>
                </c:pt>
                <c:pt idx="146" formatCode="0.0%">
                  <c:v>0.92500000000000004</c:v>
                </c:pt>
                <c:pt idx="147" formatCode="0.0%">
                  <c:v>0.92500000000000004</c:v>
                </c:pt>
                <c:pt idx="148" formatCode="0.0%">
                  <c:v>0.92500000000000004</c:v>
                </c:pt>
                <c:pt idx="149" formatCode="0.0%">
                  <c:v>0.92500000000000004</c:v>
                </c:pt>
                <c:pt idx="150" formatCode="0.0%">
                  <c:v>0.92500000000000004</c:v>
                </c:pt>
                <c:pt idx="151" formatCode="0.0%">
                  <c:v>0.92500000000000004</c:v>
                </c:pt>
                <c:pt idx="152" formatCode="0.0%">
                  <c:v>0.92500000000000004</c:v>
                </c:pt>
                <c:pt idx="153" formatCode="0.0%">
                  <c:v>0.92500000000000004</c:v>
                </c:pt>
                <c:pt idx="154" formatCode="0.0%">
                  <c:v>0.92400000000000004</c:v>
                </c:pt>
                <c:pt idx="155" formatCode="0.0%">
                  <c:v>0.92400000000000004</c:v>
                </c:pt>
                <c:pt idx="156" formatCode="0.0%">
                  <c:v>0.92299999999999993</c:v>
                </c:pt>
                <c:pt idx="157" formatCode="0.0%">
                  <c:v>0.92299999999999993</c:v>
                </c:pt>
                <c:pt idx="158" formatCode="0.0%">
                  <c:v>0.92200000000000004</c:v>
                </c:pt>
                <c:pt idx="159" formatCode="0.0%">
                  <c:v>0.92099999999999993</c:v>
                </c:pt>
                <c:pt idx="160" formatCode="0.0%">
                  <c:v>0.92</c:v>
                </c:pt>
                <c:pt idx="161" formatCode="0.0%">
                  <c:v>0.92</c:v>
                </c:pt>
                <c:pt idx="162" formatCode="0.0%">
                  <c:v>0.92</c:v>
                </c:pt>
                <c:pt idx="163" formatCode="0.0%">
                  <c:v>0.92</c:v>
                </c:pt>
                <c:pt idx="164" formatCode="0.0%">
                  <c:v>0.92</c:v>
                </c:pt>
                <c:pt idx="165" formatCode="0.0%">
                  <c:v>0.92</c:v>
                </c:pt>
                <c:pt idx="166" formatCode="0.0%">
                  <c:v>0.92</c:v>
                </c:pt>
                <c:pt idx="167" formatCode="0.0%">
                  <c:v>0.92</c:v>
                </c:pt>
                <c:pt idx="168" formatCode="0.0%">
                  <c:v>0.91900000000000004</c:v>
                </c:pt>
                <c:pt idx="169" formatCode="0.0%">
                  <c:v>0.91900000000000004</c:v>
                </c:pt>
                <c:pt idx="170" formatCode="0.0%">
                  <c:v>0.91799999999999993</c:v>
                </c:pt>
                <c:pt idx="171" formatCode="0.0%">
                  <c:v>0.91799999999999993</c:v>
                </c:pt>
                <c:pt idx="172" formatCode="0.0%">
                  <c:v>0.91700000000000004</c:v>
                </c:pt>
                <c:pt idx="173" formatCode="0.0%">
                  <c:v>0.91599999999999993</c:v>
                </c:pt>
                <c:pt idx="174" formatCode="0.0%">
                  <c:v>0.91500000000000004</c:v>
                </c:pt>
                <c:pt idx="175" formatCode="0.0%">
                  <c:v>0.91500000000000004</c:v>
                </c:pt>
                <c:pt idx="176" formatCode="0.0%">
                  <c:v>0.91500000000000004</c:v>
                </c:pt>
                <c:pt idx="177" formatCode="0.0%">
                  <c:v>0.91500000000000004</c:v>
                </c:pt>
                <c:pt idx="178" formatCode="0.0%">
                  <c:v>0.91500000000000004</c:v>
                </c:pt>
                <c:pt idx="179" formatCode="0.0%">
                  <c:v>0.91500000000000004</c:v>
                </c:pt>
                <c:pt idx="180" formatCode="0.0%">
                  <c:v>0.91500000000000004</c:v>
                </c:pt>
                <c:pt idx="181" formatCode="0.0%">
                  <c:v>0.91500000000000004</c:v>
                </c:pt>
                <c:pt idx="182" formatCode="0.0%">
                  <c:v>0.91400000000000003</c:v>
                </c:pt>
                <c:pt idx="183" formatCode="0.0%">
                  <c:v>0.91400000000000003</c:v>
                </c:pt>
                <c:pt idx="184" formatCode="0.0%">
                  <c:v>0.91299999999999992</c:v>
                </c:pt>
                <c:pt idx="185" formatCode="0.0%">
                  <c:v>0.91299999999999992</c:v>
                </c:pt>
                <c:pt idx="186" formatCode="0.0%">
                  <c:v>0.91200000000000003</c:v>
                </c:pt>
                <c:pt idx="187" formatCode="0.0%">
                  <c:v>0.91099999999999992</c:v>
                </c:pt>
                <c:pt idx="188" formatCode="0.0%">
                  <c:v>0.91</c:v>
                </c:pt>
                <c:pt idx="189" formatCode="0.0%">
                  <c:v>0.91</c:v>
                </c:pt>
                <c:pt idx="190" formatCode="0.0%">
                  <c:v>0.91</c:v>
                </c:pt>
                <c:pt idx="191" formatCode="0.0%">
                  <c:v>0.91</c:v>
                </c:pt>
                <c:pt idx="192" formatCode="0.0%">
                  <c:v>0.91</c:v>
                </c:pt>
                <c:pt idx="193" formatCode="0.0%">
                  <c:v>0.91</c:v>
                </c:pt>
                <c:pt idx="194" formatCode="0.0%">
                  <c:v>0.91</c:v>
                </c:pt>
                <c:pt idx="195" formatCode="0.0%">
                  <c:v>0.91</c:v>
                </c:pt>
                <c:pt idx="196" formatCode="0.0%">
                  <c:v>0.90900000000000003</c:v>
                </c:pt>
                <c:pt idx="197" formatCode="0.0%">
                  <c:v>0.90799999999999992</c:v>
                </c:pt>
                <c:pt idx="198" formatCode="0.0%">
                  <c:v>0.90700000000000003</c:v>
                </c:pt>
                <c:pt idx="199" formatCode="0.0%">
                  <c:v>0.90700000000000003</c:v>
                </c:pt>
                <c:pt idx="200" formatCode="0.0%">
                  <c:v>0.90599999999999992</c:v>
                </c:pt>
                <c:pt idx="201" formatCode="0.0%">
                  <c:v>0.90599999999999992</c:v>
                </c:pt>
                <c:pt idx="202" formatCode="0.0%">
                  <c:v>0.90500000000000003</c:v>
                </c:pt>
                <c:pt idx="203" formatCode="0.0%">
                  <c:v>0.90400000000000003</c:v>
                </c:pt>
                <c:pt idx="204" formatCode="0.0%">
                  <c:v>0.90400000000000003</c:v>
                </c:pt>
                <c:pt idx="205" formatCode="0.0%">
                  <c:v>0.90300000000000002</c:v>
                </c:pt>
                <c:pt idx="206" formatCode="0.0%">
                  <c:v>0.90300000000000002</c:v>
                </c:pt>
                <c:pt idx="207" formatCode="0.0%">
                  <c:v>0.90200000000000002</c:v>
                </c:pt>
                <c:pt idx="208" formatCode="0.0%">
                  <c:v>0.90100000000000002</c:v>
                </c:pt>
                <c:pt idx="209" formatCode="0.0%">
                  <c:v>0.9</c:v>
                </c:pt>
                <c:pt idx="210" formatCode="0.0%">
                  <c:v>0.9</c:v>
                </c:pt>
                <c:pt idx="211" formatCode="0.0%">
                  <c:v>0.9</c:v>
                </c:pt>
                <c:pt idx="212" formatCode="0.0%">
                  <c:v>0.9</c:v>
                </c:pt>
                <c:pt idx="213" formatCode="0.0%">
                  <c:v>0.9</c:v>
                </c:pt>
                <c:pt idx="214" formatCode="0.0%">
                  <c:v>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744960"/>
        <c:axId val="96746496"/>
      </c:lineChart>
      <c:catAx>
        <c:axId val="967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400" b="1"/>
            </a:pPr>
            <a:endParaRPr lang="ja-JP"/>
          </a:p>
        </c:txPr>
        <c:crossAx val="9674649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6746496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 b="1"/>
            </a:pPr>
            <a:endParaRPr lang="ja-JP"/>
          </a:p>
        </c:txPr>
        <c:crossAx val="96744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'H26.10導入 (スライド用)'!$D$3</c:f>
              <c:strCache>
                <c:ptCount val="1"/>
                <c:pt idx="0">
                  <c:v>OPG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noFill/>
              </a:ln>
            </c:spPr>
          </c:marker>
          <c:xVal>
            <c:numRef>
              <c:f>'H26.10導入 (スライド用)'!$C$4:$C$32</c:f>
              <c:numCache>
                <c:formatCode>General</c:formatCode>
                <c:ptCount val="29"/>
                <c:pt idx="0">
                  <c:v>-6</c:v>
                </c:pt>
                <c:pt idx="1">
                  <c:v>-3</c:v>
                </c:pt>
                <c:pt idx="2">
                  <c:v>-1</c:v>
                </c:pt>
                <c:pt idx="3">
                  <c:v>0</c:v>
                </c:pt>
                <c:pt idx="4">
                  <c:v>3</c:v>
                </c:pt>
                <c:pt idx="5">
                  <c:v>8</c:v>
                </c:pt>
                <c:pt idx="6">
                  <c:v>10</c:v>
                </c:pt>
                <c:pt idx="7">
                  <c:v>14</c:v>
                </c:pt>
                <c:pt idx="8">
                  <c:v>17</c:v>
                </c:pt>
                <c:pt idx="9">
                  <c:v>20</c:v>
                </c:pt>
                <c:pt idx="10">
                  <c:v>24</c:v>
                </c:pt>
                <c:pt idx="11">
                  <c:v>27</c:v>
                </c:pt>
                <c:pt idx="12">
                  <c:v>31</c:v>
                </c:pt>
                <c:pt idx="13">
                  <c:v>34</c:v>
                </c:pt>
                <c:pt idx="14">
                  <c:v>38</c:v>
                </c:pt>
                <c:pt idx="15">
                  <c:v>42</c:v>
                </c:pt>
                <c:pt idx="16">
                  <c:v>45</c:v>
                </c:pt>
                <c:pt idx="17">
                  <c:v>48</c:v>
                </c:pt>
                <c:pt idx="18">
                  <c:v>50</c:v>
                </c:pt>
                <c:pt idx="19">
                  <c:v>53</c:v>
                </c:pt>
                <c:pt idx="20">
                  <c:v>60</c:v>
                </c:pt>
                <c:pt idx="21">
                  <c:v>63</c:v>
                </c:pt>
                <c:pt idx="22">
                  <c:v>68</c:v>
                </c:pt>
                <c:pt idx="23">
                  <c:v>73</c:v>
                </c:pt>
                <c:pt idx="24">
                  <c:v>80</c:v>
                </c:pt>
                <c:pt idx="25">
                  <c:v>87</c:v>
                </c:pt>
                <c:pt idx="26">
                  <c:v>96</c:v>
                </c:pt>
                <c:pt idx="27">
                  <c:v>109</c:v>
                </c:pt>
                <c:pt idx="28">
                  <c:v>122</c:v>
                </c:pt>
              </c:numCache>
            </c:numRef>
          </c:xVal>
          <c:yVal>
            <c:numRef>
              <c:f>'H26.10導入 (スライド用)'!$D$4:$D$32</c:f>
              <c:numCache>
                <c:formatCode>#,##0_ </c:formatCode>
                <c:ptCount val="29"/>
                <c:pt idx="0">
                  <c:v>200</c:v>
                </c:pt>
                <c:pt idx="1">
                  <c:v>200</c:v>
                </c:pt>
                <c:pt idx="2">
                  <c:v>200</c:v>
                </c:pt>
                <c:pt idx="3">
                  <c:v>200</c:v>
                </c:pt>
                <c:pt idx="4">
                  <c:v>200</c:v>
                </c:pt>
                <c:pt idx="5">
                  <c:v>5400</c:v>
                </c:pt>
                <c:pt idx="6">
                  <c:v>83500</c:v>
                </c:pt>
                <c:pt idx="7">
                  <c:v>60000</c:v>
                </c:pt>
                <c:pt idx="8">
                  <c:v>67500</c:v>
                </c:pt>
                <c:pt idx="9">
                  <c:v>535000</c:v>
                </c:pt>
                <c:pt idx="10">
                  <c:v>131500</c:v>
                </c:pt>
                <c:pt idx="11">
                  <c:v>144000</c:v>
                </c:pt>
                <c:pt idx="12">
                  <c:v>72000</c:v>
                </c:pt>
                <c:pt idx="13">
                  <c:v>34000</c:v>
                </c:pt>
                <c:pt idx="14">
                  <c:v>2600</c:v>
                </c:pt>
                <c:pt idx="15">
                  <c:v>44800</c:v>
                </c:pt>
                <c:pt idx="16">
                  <c:v>50000</c:v>
                </c:pt>
                <c:pt idx="17">
                  <c:v>100000</c:v>
                </c:pt>
                <c:pt idx="18">
                  <c:v>34000</c:v>
                </c:pt>
                <c:pt idx="19">
                  <c:v>2000</c:v>
                </c:pt>
                <c:pt idx="20">
                  <c:v>2400</c:v>
                </c:pt>
                <c:pt idx="21">
                  <c:v>3200</c:v>
                </c:pt>
                <c:pt idx="22">
                  <c:v>3400</c:v>
                </c:pt>
                <c:pt idx="23">
                  <c:v>1800</c:v>
                </c:pt>
                <c:pt idx="24">
                  <c:v>800</c:v>
                </c:pt>
                <c:pt idx="25">
                  <c:v>200</c:v>
                </c:pt>
                <c:pt idx="26">
                  <c:v>400</c:v>
                </c:pt>
                <c:pt idx="27">
                  <c:v>400</c:v>
                </c:pt>
                <c:pt idx="28">
                  <c:v>400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42912"/>
        <c:axId val="41145088"/>
      </c:scatterChart>
      <c:valAx>
        <c:axId val="41142912"/>
        <c:scaling>
          <c:orientation val="minMax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800" b="1"/>
            </a:pPr>
            <a:endParaRPr lang="ja-JP"/>
          </a:p>
        </c:txPr>
        <c:crossAx val="41145088"/>
        <c:crosses val="autoZero"/>
        <c:crossBetween val="midCat"/>
        <c:majorUnit val="10"/>
      </c:valAx>
      <c:valAx>
        <c:axId val="41145088"/>
        <c:scaling>
          <c:logBase val="10"/>
          <c:orientation val="minMax"/>
        </c:scaling>
        <c:delete val="0"/>
        <c:axPos val="l"/>
        <c:majorGridlines/>
        <c:numFmt formatCode="#,##0_ " sourceLinked="1"/>
        <c:majorTickMark val="out"/>
        <c:minorTickMark val="none"/>
        <c:tickLblPos val="none"/>
        <c:spPr>
          <a:ln w="19050"/>
        </c:spPr>
        <c:txPr>
          <a:bodyPr/>
          <a:lstStyle/>
          <a:p>
            <a:pPr>
              <a:defRPr sz="1800" b="1"/>
            </a:pPr>
            <a:endParaRPr lang="ja-JP"/>
          </a:p>
        </c:txPr>
        <c:crossAx val="41142912"/>
        <c:crossesAt val="-10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xVal>
            <c:numRef>
              <c:f>'H27.4導入 (スライド用)'!$C$5:$C$27</c:f>
              <c:numCache>
                <c:formatCode>General</c:formatCode>
                <c:ptCount val="23"/>
                <c:pt idx="0">
                  <c:v>-1</c:v>
                </c:pt>
                <c:pt idx="1">
                  <c:v>5</c:v>
                </c:pt>
                <c:pt idx="2">
                  <c:v>9</c:v>
                </c:pt>
                <c:pt idx="3">
                  <c:v>12</c:v>
                </c:pt>
                <c:pt idx="4">
                  <c:v>17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31</c:v>
                </c:pt>
                <c:pt idx="9">
                  <c:v>34</c:v>
                </c:pt>
                <c:pt idx="10">
                  <c:v>36</c:v>
                </c:pt>
                <c:pt idx="11">
                  <c:v>41</c:v>
                </c:pt>
                <c:pt idx="12">
                  <c:v>45</c:v>
                </c:pt>
                <c:pt idx="13">
                  <c:v>48</c:v>
                </c:pt>
                <c:pt idx="14">
                  <c:v>55</c:v>
                </c:pt>
                <c:pt idx="15">
                  <c:v>61</c:v>
                </c:pt>
                <c:pt idx="16">
                  <c:v>67</c:v>
                </c:pt>
                <c:pt idx="17">
                  <c:v>77</c:v>
                </c:pt>
                <c:pt idx="18">
                  <c:v>83</c:v>
                </c:pt>
                <c:pt idx="19">
                  <c:v>89</c:v>
                </c:pt>
                <c:pt idx="20">
                  <c:v>96</c:v>
                </c:pt>
                <c:pt idx="21">
                  <c:v>104</c:v>
                </c:pt>
                <c:pt idx="22">
                  <c:v>113</c:v>
                </c:pt>
              </c:numCache>
            </c:numRef>
          </c:xVal>
          <c:yVal>
            <c:numRef>
              <c:f>'H27.4導入 (スライド用)'!$D$5:$D$27</c:f>
              <c:numCache>
                <c:formatCode>#,##0_ </c:formatCode>
                <c:ptCount val="23"/>
                <c:pt idx="0">
                  <c:v>200</c:v>
                </c:pt>
                <c:pt idx="1">
                  <c:v>9200</c:v>
                </c:pt>
                <c:pt idx="2">
                  <c:v>552000</c:v>
                </c:pt>
                <c:pt idx="3">
                  <c:v>3000</c:v>
                </c:pt>
                <c:pt idx="4">
                  <c:v>15600</c:v>
                </c:pt>
                <c:pt idx="5">
                  <c:v>142000</c:v>
                </c:pt>
                <c:pt idx="6">
                  <c:v>244600</c:v>
                </c:pt>
                <c:pt idx="7">
                  <c:v>406000</c:v>
                </c:pt>
                <c:pt idx="8">
                  <c:v>205000</c:v>
                </c:pt>
                <c:pt idx="9">
                  <c:v>291000</c:v>
                </c:pt>
                <c:pt idx="10">
                  <c:v>39000</c:v>
                </c:pt>
                <c:pt idx="11">
                  <c:v>25000</c:v>
                </c:pt>
                <c:pt idx="12">
                  <c:v>3800</c:v>
                </c:pt>
                <c:pt idx="13">
                  <c:v>10000</c:v>
                </c:pt>
                <c:pt idx="14">
                  <c:v>1200</c:v>
                </c:pt>
                <c:pt idx="15">
                  <c:v>45000</c:v>
                </c:pt>
                <c:pt idx="16">
                  <c:v>400</c:v>
                </c:pt>
                <c:pt idx="17">
                  <c:v>200</c:v>
                </c:pt>
                <c:pt idx="18">
                  <c:v>24250</c:v>
                </c:pt>
                <c:pt idx="19">
                  <c:v>200</c:v>
                </c:pt>
                <c:pt idx="20">
                  <c:v>200</c:v>
                </c:pt>
                <c:pt idx="21">
                  <c:v>200</c:v>
                </c:pt>
                <c:pt idx="22">
                  <c:v>400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44128"/>
        <c:axId val="42145664"/>
      </c:scatterChart>
      <c:valAx>
        <c:axId val="42144128"/>
        <c:scaling>
          <c:orientation val="minMax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800" b="1"/>
            </a:pPr>
            <a:endParaRPr lang="ja-JP"/>
          </a:p>
        </c:txPr>
        <c:crossAx val="42145664"/>
        <c:crossesAt val="1"/>
        <c:crossBetween val="midCat"/>
        <c:majorUnit val="10"/>
      </c:valAx>
      <c:valAx>
        <c:axId val="42145664"/>
        <c:scaling>
          <c:logBase val="10"/>
          <c:orientation val="minMax"/>
        </c:scaling>
        <c:delete val="0"/>
        <c:axPos val="l"/>
        <c:majorGridlines/>
        <c:numFmt formatCode="0.E+00" sourceLinked="0"/>
        <c:majorTickMark val="out"/>
        <c:minorTickMark val="none"/>
        <c:tickLblPos val="none"/>
        <c:spPr>
          <a:ln w="19050"/>
        </c:spPr>
        <c:txPr>
          <a:bodyPr/>
          <a:lstStyle/>
          <a:p>
            <a:pPr>
              <a:defRPr sz="1800" b="1"/>
            </a:pPr>
            <a:endParaRPr lang="ja-JP"/>
          </a:p>
        </c:txPr>
        <c:crossAx val="42144128"/>
        <c:crossesAt val="-10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817961087778065E-2"/>
          <c:y val="4.3595401223603461E-2"/>
          <c:w val="0.85565048118985132"/>
          <c:h val="0.7869371536891222"/>
        </c:manualLayout>
      </c:layout>
      <c:bar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</c:spPr>
          <c:invertIfNegative val="0"/>
          <c:cat>
            <c:numRef>
              <c:f>'10月群スライド用'!$N$2:$V$2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'10月群スライド用'!$N$4:$V$4</c:f>
              <c:numCache>
                <c:formatCode>General</c:formatCode>
                <c:ptCount val="9"/>
                <c:pt idx="0" formatCode="0%">
                  <c:v>1.2</c:v>
                </c:pt>
                <c:pt idx="5" formatCode="0%">
                  <c:v>1.5</c:v>
                </c:pt>
                <c:pt idx="7" formatCode="0%">
                  <c:v>1.35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13669248"/>
        <c:axId val="113671168"/>
      </c:barChart>
      <c:scatterChart>
        <c:scatterStyle val="lineMarker"/>
        <c:varyColors val="0"/>
        <c:ser>
          <c:idx val="0"/>
          <c:order val="0"/>
          <c:spPr>
            <a:ln>
              <a:noFill/>
            </a:ln>
          </c:spPr>
          <c:marker>
            <c:symbol val="diamond"/>
            <c:size val="11"/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'10月群スライド用'!$N$2:$V$2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'10月群スライド用'!$N$3:$V$3</c:f>
              <c:numCache>
                <c:formatCode>General</c:formatCode>
                <c:ptCount val="9"/>
                <c:pt idx="1">
                  <c:v>1.02</c:v>
                </c:pt>
                <c:pt idx="6">
                  <c:v>1.48</c:v>
                </c:pt>
                <c:pt idx="8">
                  <c:v>1.32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669248"/>
        <c:axId val="113671168"/>
      </c:scatterChart>
      <c:catAx>
        <c:axId val="11366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 b="1"/>
            </a:pPr>
            <a:endParaRPr lang="ja-JP"/>
          </a:p>
        </c:txPr>
        <c:crossAx val="113671168"/>
        <c:crosses val="autoZero"/>
        <c:auto val="1"/>
        <c:lblAlgn val="ctr"/>
        <c:lblOffset val="100"/>
        <c:noMultiLvlLbl val="0"/>
      </c:catAx>
      <c:valAx>
        <c:axId val="1136711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 b="1"/>
            </a:pPr>
            <a:endParaRPr lang="ja-JP"/>
          </a:p>
        </c:txPr>
        <c:crossAx val="113669248"/>
        <c:crosses val="autoZero"/>
        <c:crossBetween val="midCat"/>
        <c:majorUnit val="0.4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050962379702532E-2"/>
          <c:y val="3.9560002916302128E-2"/>
          <c:w val="0.85565048118985132"/>
          <c:h val="0.7869371536891222"/>
        </c:manualLayout>
      </c:layout>
      <c:barChart>
        <c:barDir val="col"/>
        <c:grouping val="clustered"/>
        <c:varyColors val="0"/>
        <c:ser>
          <c:idx val="1"/>
          <c:order val="1"/>
          <c:spPr>
            <a:gradFill>
              <a:gsLst>
                <a:gs pos="15000">
                  <a:schemeClr val="accent4"/>
                </a:gs>
                <a:gs pos="833">
                  <a:schemeClr val="accent4"/>
                </a:gs>
                <a:gs pos="100000">
                  <a:schemeClr val="accent4">
                    <a:lumMod val="5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cat>
            <c:numRef>
              <c:f>'10月群スライド用'!$N$2:$V$2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'10月群スライド用'!$N$12:$V$12</c:f>
              <c:numCache>
                <c:formatCode>General</c:formatCode>
                <c:ptCount val="9"/>
                <c:pt idx="0" formatCode="0%">
                  <c:v>1.35</c:v>
                </c:pt>
                <c:pt idx="5" formatCode="0%">
                  <c:v>1.5</c:v>
                </c:pt>
                <c:pt idx="7" formatCode="0%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13617920"/>
        <c:axId val="113620096"/>
      </c:barChart>
      <c:scatterChart>
        <c:scatterStyle val="lineMarker"/>
        <c:varyColors val="0"/>
        <c:ser>
          <c:idx val="0"/>
          <c:order val="0"/>
          <c:spPr>
            <a:ln>
              <a:noFill/>
            </a:ln>
          </c:spPr>
          <c:marker>
            <c:symbol val="diamond"/>
            <c:size val="11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c:spPr>
          </c:marker>
          <c:xVal>
            <c:numRef>
              <c:f>'10月群スライド用'!$N$2:$V$2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'10月群スライド用'!$N$11:$V$11</c:f>
              <c:numCache>
                <c:formatCode>General</c:formatCode>
                <c:ptCount val="9"/>
                <c:pt idx="1">
                  <c:v>1.2</c:v>
                </c:pt>
                <c:pt idx="6">
                  <c:v>1.42</c:v>
                </c:pt>
                <c:pt idx="8">
                  <c:v>1.31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617920"/>
        <c:axId val="113620096"/>
      </c:scatterChart>
      <c:catAx>
        <c:axId val="11361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 b="1"/>
            </a:pPr>
            <a:endParaRPr lang="ja-JP"/>
          </a:p>
        </c:txPr>
        <c:crossAx val="113620096"/>
        <c:crosses val="autoZero"/>
        <c:auto val="1"/>
        <c:lblAlgn val="ctr"/>
        <c:lblOffset val="100"/>
        <c:noMultiLvlLbl val="0"/>
      </c:catAx>
      <c:valAx>
        <c:axId val="1136200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 b="1"/>
            </a:pPr>
            <a:endParaRPr lang="ja-JP"/>
          </a:p>
        </c:txPr>
        <c:crossAx val="113617920"/>
        <c:crosses val="autoZero"/>
        <c:crossBetween val="midCat"/>
        <c:majorUnit val="0.4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050962379702532E-2"/>
          <c:y val="3.9560002916302128E-2"/>
          <c:w val="0.85565048118985132"/>
          <c:h val="0.7869371536891222"/>
        </c:manualLayout>
      </c:layout>
      <c:bar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</c:spPr>
          <c:invertIfNegative val="0"/>
          <c:cat>
            <c:numRef>
              <c:f>'4月群スライド用'!$N$2:$V$2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'4月群スライド用'!$N$4:$V$4</c:f>
              <c:numCache>
                <c:formatCode>General</c:formatCode>
                <c:ptCount val="9"/>
                <c:pt idx="0">
                  <c:v>0</c:v>
                </c:pt>
                <c:pt idx="5">
                  <c:v>1.2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24151296"/>
        <c:axId val="124153216"/>
      </c:barChart>
      <c:scatterChart>
        <c:scatterStyle val="lineMarker"/>
        <c:varyColors val="0"/>
        <c:ser>
          <c:idx val="0"/>
          <c:order val="0"/>
          <c:spPr>
            <a:ln>
              <a:noFill/>
            </a:ln>
          </c:spPr>
          <c:marker>
            <c:symbol val="diamond"/>
            <c:size val="11"/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'4月群スライド用'!$N$2:$V$2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'4月群スライド用'!$N$3:$V$3</c:f>
              <c:numCache>
                <c:formatCode>General</c:formatCode>
                <c:ptCount val="9"/>
                <c:pt idx="1">
                  <c:v>5.0000000000000001E-3</c:v>
                </c:pt>
                <c:pt idx="6">
                  <c:v>0.9</c:v>
                </c:pt>
                <c:pt idx="8">
                  <c:v>1.65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151296"/>
        <c:axId val="124153216"/>
      </c:scatterChart>
      <c:catAx>
        <c:axId val="12415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 b="1"/>
            </a:pPr>
            <a:endParaRPr lang="ja-JP"/>
          </a:p>
        </c:txPr>
        <c:crossAx val="124153216"/>
        <c:crosses val="autoZero"/>
        <c:auto val="1"/>
        <c:lblAlgn val="ctr"/>
        <c:lblOffset val="100"/>
        <c:noMultiLvlLbl val="0"/>
      </c:catAx>
      <c:valAx>
        <c:axId val="124153216"/>
        <c:scaling>
          <c:orientation val="minMax"/>
          <c:max val="2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 b="1"/>
            </a:pPr>
            <a:endParaRPr lang="ja-JP"/>
          </a:p>
        </c:txPr>
        <c:crossAx val="124151296"/>
        <c:crosses val="autoZero"/>
        <c:crossBetween val="midCat"/>
        <c:majorUnit val="0.4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050962379702532E-2"/>
          <c:y val="3.9560002916302128E-2"/>
          <c:w val="0.85565048118985132"/>
          <c:h val="0.7869371536891222"/>
        </c:manualLayout>
      </c:layout>
      <c:barChart>
        <c:barDir val="col"/>
        <c:grouping val="clustered"/>
        <c:varyColors val="0"/>
        <c:ser>
          <c:idx val="1"/>
          <c:order val="1"/>
          <c:spPr>
            <a:gradFill>
              <a:gsLst>
                <a:gs pos="15000">
                  <a:schemeClr val="accent4"/>
                </a:gs>
                <a:gs pos="833">
                  <a:schemeClr val="accent4"/>
                </a:gs>
                <a:gs pos="100000">
                  <a:schemeClr val="accent4">
                    <a:lumMod val="5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cat>
            <c:numRef>
              <c:f>'4月群スライド用'!$N$2:$V$2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'4月群スライド用'!$N$12:$V$12</c:f>
              <c:numCache>
                <c:formatCode>General</c:formatCode>
                <c:ptCount val="9"/>
                <c:pt idx="0">
                  <c:v>0</c:v>
                </c:pt>
                <c:pt idx="5">
                  <c:v>1.8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24310656"/>
        <c:axId val="124312576"/>
      </c:barChart>
      <c:scatterChart>
        <c:scatterStyle val="lineMarker"/>
        <c:varyColors val="0"/>
        <c:ser>
          <c:idx val="0"/>
          <c:order val="0"/>
          <c:spPr>
            <a:ln>
              <a:noFill/>
            </a:ln>
          </c:spPr>
          <c:marker>
            <c:symbol val="diamond"/>
            <c:size val="11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</c:spPr>
          </c:marker>
          <c:xVal>
            <c:numRef>
              <c:f>'4月群スライド用'!$N$2:$V$2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'4月群スライド用'!$N$11:$V$11</c:f>
              <c:numCache>
                <c:formatCode>General</c:formatCode>
                <c:ptCount val="9"/>
                <c:pt idx="1">
                  <c:v>0.04</c:v>
                </c:pt>
                <c:pt idx="6">
                  <c:v>1.95</c:v>
                </c:pt>
                <c:pt idx="8">
                  <c:v>1.92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310656"/>
        <c:axId val="124312576"/>
      </c:scatterChart>
      <c:catAx>
        <c:axId val="12431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 b="1"/>
            </a:pPr>
            <a:endParaRPr lang="ja-JP"/>
          </a:p>
        </c:txPr>
        <c:crossAx val="124312576"/>
        <c:crosses val="autoZero"/>
        <c:auto val="1"/>
        <c:lblAlgn val="ctr"/>
        <c:lblOffset val="100"/>
        <c:noMultiLvlLbl val="0"/>
      </c:catAx>
      <c:valAx>
        <c:axId val="124312576"/>
        <c:scaling>
          <c:orientation val="minMax"/>
          <c:max val="2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/>
        </c:spPr>
        <c:txPr>
          <a:bodyPr/>
          <a:lstStyle/>
          <a:p>
            <a:pPr>
              <a:defRPr sz="1600" b="1"/>
            </a:pPr>
            <a:endParaRPr lang="ja-JP"/>
          </a:p>
        </c:txPr>
        <c:crossAx val="124310656"/>
        <c:crosses val="autoZero"/>
        <c:crossBetween val="midCat"/>
        <c:majorUnit val="0.4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53692-076A-471C-9415-8418B85C53F3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BF487-AC24-4132-A680-11961DB2A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578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493316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F334D705-2FB0-4EF9-B192-59D1E10A52E8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999BE8CD-9B09-4B0C-B86E-ADF3F8F7E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99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１０月群の産卵率の推移です。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赤が１０月群の結果です。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青が最も成績の悪かった２６年５月群で、</a:t>
            </a:r>
            <a:r>
              <a:rPr kumimoji="1" lang="en-US" altLang="ja-JP" dirty="0" err="1" smtClean="0"/>
              <a:t>En</a:t>
            </a:r>
            <a:r>
              <a:rPr kumimoji="1" lang="ja-JP" altLang="en-US" dirty="0" err="1" smtClean="0"/>
              <a:t>が検</a:t>
            </a:r>
            <a:r>
              <a:rPr kumimoji="1" lang="ja-JP" altLang="en-US" dirty="0" smtClean="0"/>
              <a:t>出されて以降、産卵率の低い状態が続いています。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オレンジはボリスブラウンの標準成績指標を示しています。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１０月群の産卵率は</a:t>
            </a:r>
            <a:r>
              <a:rPr kumimoji="1" lang="en-US" altLang="ja-JP" dirty="0" smtClean="0"/>
              <a:t>200</a:t>
            </a:r>
            <a:r>
              <a:rPr kumimoji="1" lang="ja-JP" altLang="en-US" dirty="0" smtClean="0"/>
              <a:t>日齢以降、成績指標と遜色なく、良好に推移しました。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１０月群初期の産卵成績は農場がデータを消失してしまったとのことで、グラフが抜けた状態になっています。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BE8CD-9B09-4B0C-B86E-ADF3F8F7ED9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621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４月群の産卵率の推移です。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赤で示します４月群の産卵成績は、最も悪かった２６年５月群と比べて大きく改善していました。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しかし、１６０日齢以降も産卵率が９０％に達しない日も多く、物足りない結果となりました。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BE8CD-9B09-4B0C-B86E-ADF3F8F7ED9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693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１０月群の結果です。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スライドは</a:t>
            </a:r>
            <a:r>
              <a:rPr kumimoji="1" lang="en-US" altLang="ja-JP" dirty="0" smtClean="0"/>
              <a:t>OPG</a:t>
            </a:r>
            <a:r>
              <a:rPr kumimoji="1" lang="ja-JP" altLang="en-US" dirty="0" smtClean="0"/>
              <a:t>の推移と・・・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○で囲んだアルファベットは</a:t>
            </a:r>
            <a:r>
              <a:rPr kumimoji="1" lang="en-US" altLang="ja-JP" dirty="0" err="1" smtClean="0"/>
              <a:t>Eimeria</a:t>
            </a:r>
            <a:r>
              <a:rPr kumimoji="1" lang="ja-JP" altLang="en-US" dirty="0" smtClean="0"/>
              <a:t>種を示しています。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色がついているのは病原性の強い</a:t>
            </a:r>
            <a:r>
              <a:rPr kumimoji="1" lang="en-US" altLang="ja-JP" dirty="0" err="1" smtClean="0"/>
              <a:t>Eimeria</a:t>
            </a:r>
            <a:r>
              <a:rPr kumimoji="1" lang="ja-JP" altLang="en-US" dirty="0" smtClean="0"/>
              <a:t>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導入直後、</a:t>
            </a:r>
            <a:r>
              <a:rPr kumimoji="1" lang="en-US" altLang="ja-JP" dirty="0" smtClean="0"/>
              <a:t>OPG</a:t>
            </a:r>
            <a:r>
              <a:rPr kumimoji="1" lang="ja-JP" altLang="en-US" dirty="0" smtClean="0"/>
              <a:t>はマックマスター法による検出限界である２００未満で、オーシストは検出されませんでした。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オーシストはワクチン投与後８日目から検出され始め、その後増加しました。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OPG</a:t>
            </a:r>
            <a:r>
              <a:rPr kumimoji="1" lang="ja-JP" altLang="en-US" dirty="0" smtClean="0"/>
              <a:t>は最大</a:t>
            </a:r>
            <a:r>
              <a:rPr kumimoji="1" lang="en-US" altLang="ja-JP" dirty="0" smtClean="0"/>
              <a:t>105</a:t>
            </a:r>
            <a:r>
              <a:rPr kumimoji="1" lang="ja-JP" altLang="en-US" dirty="0" smtClean="0"/>
              <a:t>で数週間検出され、その後徐々に低下しました。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遺伝子検査では、ワクチン株と野外株の区別はできませんが、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ワクチン投与後８日目に</a:t>
            </a:r>
            <a:r>
              <a:rPr kumimoji="1" lang="en-US" altLang="ja-JP" dirty="0" err="1" smtClean="0"/>
              <a:t>En</a:t>
            </a:r>
            <a:r>
              <a:rPr kumimoji="1" lang="ja-JP" altLang="en-US" dirty="0" smtClean="0"/>
              <a:t>が最初に検出されました。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途中、軽度の血便が数週間見られましたが、斃死鶏もなく、鶏群の状態は良好でした。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またこの時、病原性の強い</a:t>
            </a:r>
            <a:r>
              <a:rPr kumimoji="1" lang="en-US" altLang="ja-JP" dirty="0" err="1" smtClean="0"/>
              <a:t>En,Eb</a:t>
            </a:r>
            <a:r>
              <a:rPr kumimoji="1" lang="ja-JP" altLang="en-US" dirty="0" smtClean="0"/>
              <a:t>の他、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種類の遺伝子が検出され、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最終的に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種類の</a:t>
            </a:r>
            <a:r>
              <a:rPr kumimoji="1" lang="en-US" altLang="ja-JP" dirty="0" err="1" smtClean="0"/>
              <a:t>Eimeria</a:t>
            </a:r>
            <a:r>
              <a:rPr kumimoji="1" lang="ja-JP" altLang="en-US" dirty="0" smtClean="0"/>
              <a:t>感染が明らかとなりました。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BE8CD-9B09-4B0C-B86E-ADF3F8F7ED9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21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４月群の</a:t>
            </a:r>
            <a:r>
              <a:rPr kumimoji="1" lang="en-US" altLang="ja-JP" dirty="0" smtClean="0"/>
              <a:t>OPG</a:t>
            </a:r>
            <a:r>
              <a:rPr kumimoji="1" lang="ja-JP" altLang="en-US" dirty="0" smtClean="0"/>
              <a:t>の推移と</a:t>
            </a:r>
            <a:r>
              <a:rPr kumimoji="1" lang="en-US" altLang="ja-JP" dirty="0" err="1" smtClean="0"/>
              <a:t>Eimeria</a:t>
            </a:r>
            <a:r>
              <a:rPr kumimoji="1" lang="ja-JP" altLang="en-US" dirty="0" smtClean="0"/>
              <a:t>種の浸潤状況です。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月群と同様に、導入直後にオーシストは検出されませんでしたが、その後、検出され始めました。（ワクチン投与後５日目）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OPG</a:t>
            </a:r>
            <a:r>
              <a:rPr kumimoji="1" lang="ja-JP" altLang="en-US" dirty="0" smtClean="0"/>
              <a:t>は最大</a:t>
            </a:r>
            <a:r>
              <a:rPr kumimoji="1" lang="en-US" altLang="ja-JP" dirty="0" smtClean="0"/>
              <a:t>105</a:t>
            </a:r>
            <a:r>
              <a:rPr kumimoji="1" lang="ja-JP" altLang="en-US" dirty="0" smtClean="0"/>
              <a:t>で数週間持続し、その後徐々に低下しました。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遺伝子検査では、</a:t>
            </a:r>
            <a:r>
              <a:rPr kumimoji="1" lang="en-US" altLang="ja-JP" dirty="0" err="1" smtClean="0"/>
              <a:t>Eb</a:t>
            </a:r>
            <a:r>
              <a:rPr kumimoji="1" lang="ja-JP" altLang="en-US" dirty="0" smtClean="0"/>
              <a:t>が最初に検出され、次に</a:t>
            </a:r>
            <a:r>
              <a:rPr kumimoji="1" lang="en-US" altLang="ja-JP" dirty="0" smtClean="0"/>
              <a:t>Et</a:t>
            </a:r>
            <a:r>
              <a:rPr kumimoji="1" lang="ja-JP" altLang="en-US" dirty="0" err="1" smtClean="0"/>
              <a:t>が検</a:t>
            </a:r>
            <a:r>
              <a:rPr kumimoji="1" lang="ja-JP" altLang="en-US" dirty="0" smtClean="0"/>
              <a:t>出されました。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このことから、導入後間もない時期での、病原性の強い</a:t>
            </a:r>
            <a:r>
              <a:rPr kumimoji="1" lang="en-US" altLang="ja-JP" dirty="0" err="1" smtClean="0"/>
              <a:t>Eimeria</a:t>
            </a:r>
            <a:r>
              <a:rPr kumimoji="1" lang="ja-JP" altLang="en-US" dirty="0" smtClean="0"/>
              <a:t>感染が明らかとなりました。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この４月群では、敷料を堆積発酵したものを再利用していたことから、残存するオーシストに感染したのではないかと思われました。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一方、</a:t>
            </a:r>
            <a:r>
              <a:rPr kumimoji="1" lang="en-US" altLang="ja-JP" dirty="0" err="1" smtClean="0"/>
              <a:t>En</a:t>
            </a:r>
            <a:r>
              <a:rPr kumimoji="1" lang="ja-JP" altLang="en-US" dirty="0" smtClean="0"/>
              <a:t>の遺伝子は、ワクチン投与後２０日目に初めて検出されました。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smtClean="0"/>
              <a:t>また、病原性</a:t>
            </a:r>
            <a:r>
              <a:rPr kumimoji="1" lang="ja-JP" altLang="en-US" dirty="0" smtClean="0"/>
              <a:t>の弱い</a:t>
            </a:r>
            <a:r>
              <a:rPr kumimoji="1" lang="en-US" altLang="ja-JP" dirty="0" err="1" smtClean="0"/>
              <a:t>Eimeria</a:t>
            </a:r>
            <a:r>
              <a:rPr kumimoji="1" lang="ja-JP" altLang="en-US" dirty="0" smtClean="0"/>
              <a:t>も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種類検出され、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最終的に６種類の</a:t>
            </a:r>
            <a:r>
              <a:rPr kumimoji="1" lang="en-US" altLang="ja-JP" dirty="0" err="1" smtClean="0"/>
              <a:t>Eimeria</a:t>
            </a:r>
            <a:r>
              <a:rPr kumimoji="1" lang="ja-JP" altLang="en-US" dirty="0" smtClean="0"/>
              <a:t>の遺伝子が検出されました。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BE8CD-9B09-4B0C-B86E-ADF3F8F7ED9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84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抗体検査の結果です。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折れ線は平均抗体価の推移を、棒グラフは抗体陽性率を示しています。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抗体価は</a:t>
            </a:r>
            <a:r>
              <a:rPr kumimoji="1" lang="en-US" altLang="ja-JP" dirty="0" err="1" smtClean="0"/>
              <a:t>En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Et</a:t>
            </a:r>
            <a:r>
              <a:rPr kumimoji="1" lang="ja-JP" altLang="en-US" dirty="0" smtClean="0"/>
              <a:t>共にﾌﾟﾚで既に高く、抗体陽性率もそれぞれ</a:t>
            </a:r>
            <a:r>
              <a:rPr kumimoji="1" lang="en-US" altLang="ja-JP" dirty="0" smtClean="0"/>
              <a:t>80%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90%</a:t>
            </a:r>
            <a:r>
              <a:rPr kumimoji="1" lang="ja-JP" altLang="en-US" dirty="0" smtClean="0"/>
              <a:t>と高い結果でした。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ワクチン投与５週後に</a:t>
            </a:r>
            <a:r>
              <a:rPr kumimoji="1" lang="en-US" altLang="ja-JP" dirty="0" err="1" smtClean="0"/>
              <a:t>En</a:t>
            </a:r>
            <a:r>
              <a:rPr kumimoji="1" lang="ja-JP" altLang="en-US" dirty="0" smtClean="0"/>
              <a:t>の抗体陽性率が</a:t>
            </a:r>
            <a:r>
              <a:rPr kumimoji="1" lang="en-US" altLang="ja-JP" dirty="0" smtClean="0"/>
              <a:t>100%</a:t>
            </a:r>
            <a:r>
              <a:rPr kumimoji="1" lang="ja-JP" altLang="en-US" dirty="0" smtClean="0"/>
              <a:t>となりましたが、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これが、ﾜｸﾁﾝ投与によるものかどうか、判断することはできませんでした。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BE8CD-9B09-4B0C-B86E-ADF3F8F7ED9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628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４月群の抗体検査の結果です。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err="1" smtClean="0"/>
              <a:t>En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Et</a:t>
            </a:r>
            <a:r>
              <a:rPr kumimoji="1" lang="ja-JP" altLang="en-US" dirty="0" smtClean="0"/>
              <a:t>ともにプレで抗体は保有していませんでした。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抗体陽性率は、ワクチン投与後に上昇し、７週後にはいずれも</a:t>
            </a:r>
            <a:r>
              <a:rPr kumimoji="1" lang="en-US" altLang="ja-JP" dirty="0" smtClean="0"/>
              <a:t>100%</a:t>
            </a:r>
            <a:r>
              <a:rPr kumimoji="1" lang="ja-JP" altLang="en-US" dirty="0" smtClean="0"/>
              <a:t>となりました。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Et</a:t>
            </a:r>
            <a:r>
              <a:rPr kumimoji="1" lang="ja-JP" altLang="en-US" dirty="0" smtClean="0"/>
              <a:t>についてはワクチンを投与していないため、野外感染による抗体を獲得したことがわかりました。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ワクチンを投与した</a:t>
            </a:r>
            <a:r>
              <a:rPr kumimoji="1" lang="en-US" altLang="ja-JP" dirty="0" err="1" smtClean="0"/>
              <a:t>En</a:t>
            </a:r>
            <a:r>
              <a:rPr kumimoji="1" lang="ja-JP" altLang="en-US" dirty="0" smtClean="0"/>
              <a:t>については、通常のワクチン投与の場合より、抗体価が上昇していることから、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ワクチン株のみではなく、野外株感染の可能性も考えられました。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BE8CD-9B09-4B0C-B86E-ADF3F8F7ED9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727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67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5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13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1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13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49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17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92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89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27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97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E043-CA14-4693-AA06-5674F52E9EE9}" type="datetimeFigureOut">
              <a:rPr kumimoji="1" lang="ja-JP" altLang="en-US" smtClean="0"/>
              <a:t>2016/3/7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61C5E-50D9-42B1-BAD1-B7E750D73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51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chart" Target="../charts/chart3.xml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14.png"/><Relationship Id="rId18" Type="http://schemas.openxmlformats.org/officeDocument/2006/relationships/image" Target="../media/image28.png"/><Relationship Id="rId3" Type="http://schemas.openxmlformats.org/officeDocument/2006/relationships/image" Target="../media/image17.png"/><Relationship Id="rId21" Type="http://schemas.openxmlformats.org/officeDocument/2006/relationships/image" Target="../media/image16.png"/><Relationship Id="rId7" Type="http://schemas.openxmlformats.org/officeDocument/2006/relationships/image" Target="../media/image23.png"/><Relationship Id="rId12" Type="http://schemas.openxmlformats.org/officeDocument/2006/relationships/image" Target="../media/image26.png"/><Relationship Id="rId1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13.png"/><Relationship Id="rId5" Type="http://schemas.openxmlformats.org/officeDocument/2006/relationships/image" Target="../media/image21.png"/><Relationship Id="rId15" Type="http://schemas.openxmlformats.org/officeDocument/2006/relationships/image" Target="../media/image2.png"/><Relationship Id="rId23" Type="http://schemas.openxmlformats.org/officeDocument/2006/relationships/image" Target="../media/image19.png"/><Relationship Id="rId10" Type="http://schemas.openxmlformats.org/officeDocument/2006/relationships/image" Target="../media/image12.png"/><Relationship Id="rId19" Type="http://schemas.openxmlformats.org/officeDocument/2006/relationships/image" Target="../media/image5.png"/><Relationship Id="rId4" Type="http://schemas.openxmlformats.org/officeDocument/2006/relationships/chart" Target="../charts/chart4.xml"/><Relationship Id="rId9" Type="http://schemas.openxmlformats.org/officeDocument/2006/relationships/image" Target="../media/image25.png"/><Relationship Id="rId14" Type="http://schemas.openxmlformats.org/officeDocument/2006/relationships/image" Target="../media/image27.png"/><Relationship Id="rId22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chart" Target="../charts/chart5.xml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chart" Target="../charts/chart6.xml"/><Relationship Id="rId9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chart" Target="../charts/chart7.xml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chart" Target="../charts/chart8.xml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436528"/>
              </p:ext>
            </p:extLst>
          </p:nvPr>
        </p:nvGraphicFramePr>
        <p:xfrm>
          <a:off x="683568" y="620688"/>
          <a:ext cx="748883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971829" y="6021288"/>
            <a:ext cx="5258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図１　産卵率の推移（</a:t>
            </a:r>
            <a:r>
              <a:rPr kumimoji="1" lang="en-US" altLang="ja-JP" sz="3200" dirty="0" smtClean="0"/>
              <a:t>10</a:t>
            </a:r>
            <a:r>
              <a:rPr kumimoji="1" lang="ja-JP" altLang="en-US" sz="3200" dirty="0" smtClean="0"/>
              <a:t>月群）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14669" y="5415607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日　齢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210126"/>
            <a:ext cx="150393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ヘンディ産卵率</a:t>
            </a:r>
            <a:endParaRPr kumimoji="1" lang="ja-JP" altLang="en-US" sz="16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5791796" y="3284984"/>
            <a:ext cx="1948556" cy="1080120"/>
            <a:chOff x="8672116" y="3933056"/>
            <a:chExt cx="1948556" cy="1080120"/>
          </a:xfrm>
        </p:grpSpPr>
        <p:sp>
          <p:nvSpPr>
            <p:cNvPr id="7" name="正方形/長方形 6"/>
            <p:cNvSpPr/>
            <p:nvPr/>
          </p:nvSpPr>
          <p:spPr>
            <a:xfrm>
              <a:off x="8672116" y="3933056"/>
              <a:ext cx="1948556" cy="10801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/>
            <p:cNvCxnSpPr/>
            <p:nvPr/>
          </p:nvCxnSpPr>
          <p:spPr>
            <a:xfrm>
              <a:off x="8816132" y="4221088"/>
              <a:ext cx="432048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8816132" y="4499828"/>
              <a:ext cx="432048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9302107" y="4026550"/>
              <a:ext cx="80342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10</a:t>
              </a:r>
              <a:r>
                <a:rPr kumimoji="1" lang="ja-JP" altLang="en-US" sz="1600" dirty="0" smtClean="0"/>
                <a:t>月群</a:t>
              </a:r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9303279" y="4293096"/>
              <a:ext cx="111280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/>
                <a:t>26</a:t>
              </a:r>
              <a:r>
                <a:rPr lang="ja-JP" altLang="en-US" sz="1600" dirty="0" smtClean="0"/>
                <a:t>年</a:t>
              </a:r>
              <a:r>
                <a:rPr lang="en-US" altLang="ja-JP" sz="1600" dirty="0" smtClean="0"/>
                <a:t>5</a:t>
              </a:r>
              <a:r>
                <a:rPr kumimoji="1" lang="ja-JP" altLang="en-US" sz="1600" dirty="0" smtClean="0"/>
                <a:t>月群</a:t>
              </a:r>
              <a:endParaRPr kumimoji="1" lang="ja-JP" altLang="en-US" sz="1600" dirty="0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8820472" y="4797152"/>
              <a:ext cx="432048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9291843" y="4602614"/>
              <a:ext cx="1051891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600" dirty="0"/>
                <a:t> </a:t>
              </a:r>
              <a:r>
                <a:rPr lang="ja-JP" altLang="en-US" sz="1600" dirty="0" smtClean="0"/>
                <a:t>成績指標</a:t>
              </a:r>
              <a:endParaRPr kumimoji="1" lang="ja-JP" altLang="en-US" sz="1600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218" y="1844824"/>
            <a:ext cx="46355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310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803549"/>
              </p:ext>
            </p:extLst>
          </p:nvPr>
        </p:nvGraphicFramePr>
        <p:xfrm>
          <a:off x="683568" y="692696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200222" y="5949280"/>
            <a:ext cx="5049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図２</a:t>
            </a:r>
            <a:r>
              <a:rPr lang="ja-JP" altLang="en-US" sz="3200" dirty="0"/>
              <a:t>　</a:t>
            </a:r>
            <a:r>
              <a:rPr kumimoji="1" lang="ja-JP" altLang="en-US" sz="3200" dirty="0" smtClean="0"/>
              <a:t>産卵率の推移（</a:t>
            </a:r>
            <a:r>
              <a:rPr kumimoji="1" lang="en-US" altLang="ja-JP" sz="3200" dirty="0" smtClean="0"/>
              <a:t>4</a:t>
            </a:r>
            <a:r>
              <a:rPr kumimoji="1" lang="ja-JP" altLang="en-US" sz="3200" dirty="0" smtClean="0"/>
              <a:t>月群）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282134"/>
            <a:ext cx="150393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ヘンディ産卵率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42661" y="5343599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日　齢</a:t>
            </a:r>
            <a:endParaRPr kumimoji="1" lang="ja-JP" altLang="en-US" sz="2400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5935812" y="3149368"/>
            <a:ext cx="1948556" cy="1080120"/>
            <a:chOff x="8672116" y="3933056"/>
            <a:chExt cx="1948556" cy="1080120"/>
          </a:xfrm>
        </p:grpSpPr>
        <p:sp>
          <p:nvSpPr>
            <p:cNvPr id="8" name="正方形/長方形 7"/>
            <p:cNvSpPr/>
            <p:nvPr/>
          </p:nvSpPr>
          <p:spPr>
            <a:xfrm>
              <a:off x="8672116" y="3933056"/>
              <a:ext cx="1948556" cy="10801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8816132" y="4221088"/>
              <a:ext cx="432048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8816132" y="4499828"/>
              <a:ext cx="432048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/>
            <p:cNvSpPr txBox="1"/>
            <p:nvPr/>
          </p:nvSpPr>
          <p:spPr>
            <a:xfrm>
              <a:off x="9302107" y="4026550"/>
              <a:ext cx="69923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4</a:t>
              </a:r>
              <a:r>
                <a:rPr kumimoji="1" lang="ja-JP" altLang="en-US" sz="1600" dirty="0" smtClean="0"/>
                <a:t>月群</a:t>
              </a:r>
              <a:endParaRPr kumimoji="1" lang="ja-JP" altLang="en-US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9303279" y="4293096"/>
              <a:ext cx="111280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/>
                <a:t>26</a:t>
              </a:r>
              <a:r>
                <a:rPr lang="ja-JP" altLang="en-US" sz="1600" dirty="0" smtClean="0"/>
                <a:t>年</a:t>
              </a:r>
              <a:r>
                <a:rPr lang="en-US" altLang="ja-JP" sz="1600" dirty="0" smtClean="0"/>
                <a:t>5</a:t>
              </a:r>
              <a:r>
                <a:rPr kumimoji="1" lang="ja-JP" altLang="en-US" sz="1600" dirty="0" smtClean="0"/>
                <a:t>月群</a:t>
              </a:r>
              <a:endParaRPr kumimoji="1" lang="ja-JP" altLang="en-US" sz="1600" dirty="0"/>
            </a:p>
          </p:txBody>
        </p:sp>
        <p:cxnSp>
          <p:nvCxnSpPr>
            <p:cNvPr id="13" name="直線コネクタ 12"/>
            <p:cNvCxnSpPr/>
            <p:nvPr/>
          </p:nvCxnSpPr>
          <p:spPr>
            <a:xfrm>
              <a:off x="8820472" y="4797152"/>
              <a:ext cx="432048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9291843" y="4602614"/>
              <a:ext cx="1051891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1600" dirty="0"/>
                <a:t> </a:t>
              </a:r>
              <a:r>
                <a:rPr lang="ja-JP" altLang="en-US" sz="1600" dirty="0" smtClean="0"/>
                <a:t>成績指標</a:t>
              </a:r>
              <a:endParaRPr kumimoji="1" lang="ja-JP" altLang="en-US" sz="1600" dirty="0"/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1979712" y="2348880"/>
            <a:ext cx="39305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err="1" smtClean="0"/>
              <a:t>En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検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出</a:t>
            </a:r>
            <a:endParaRPr kumimoji="1" lang="ja-JP" altLang="en-US" sz="1600" b="1" dirty="0"/>
          </a:p>
        </p:txBody>
      </p:sp>
      <p:cxnSp>
        <p:nvCxnSpPr>
          <p:cNvPr id="19" name="直線矢印コネクタ 18"/>
          <p:cNvCxnSpPr/>
          <p:nvPr/>
        </p:nvCxnSpPr>
        <p:spPr>
          <a:xfrm flipV="1">
            <a:off x="2159732" y="1988840"/>
            <a:ext cx="10801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85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566037"/>
              </p:ext>
            </p:extLst>
          </p:nvPr>
        </p:nvGraphicFramePr>
        <p:xfrm>
          <a:off x="555394" y="844020"/>
          <a:ext cx="8352928" cy="422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95536" y="6156593"/>
            <a:ext cx="869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図</a:t>
            </a:r>
            <a:r>
              <a:rPr lang="en-US" altLang="ja-JP" sz="3200" dirty="0" smtClean="0"/>
              <a:t>3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OPG</a:t>
            </a:r>
            <a:r>
              <a:rPr lang="ja-JP" altLang="en-US" sz="3200" dirty="0" smtClean="0"/>
              <a:t>の推移 と  </a:t>
            </a:r>
            <a:r>
              <a:rPr lang="en-US" altLang="ja-JP" sz="3200" i="1" dirty="0" err="1" smtClean="0"/>
              <a:t>Eimeria</a:t>
            </a:r>
            <a:r>
              <a:rPr lang="en-US" altLang="ja-JP" sz="3200" i="1" dirty="0" smtClean="0"/>
              <a:t> </a:t>
            </a:r>
            <a:r>
              <a:rPr lang="ja-JP" altLang="en-US" sz="3200" dirty="0" smtClean="0"/>
              <a:t>種浸潤状況（</a:t>
            </a:r>
            <a:r>
              <a:rPr lang="en-US" altLang="ja-JP" sz="3200" dirty="0" smtClean="0"/>
              <a:t>10</a:t>
            </a:r>
            <a:r>
              <a:rPr lang="ja-JP" altLang="en-US" sz="3200" dirty="0" smtClean="0"/>
              <a:t>月群）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179512" y="295669"/>
            <a:ext cx="648072" cy="36004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OPG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4644008" y="5509523"/>
            <a:ext cx="4392488" cy="655781"/>
            <a:chOff x="4572000" y="5509523"/>
            <a:chExt cx="4392488" cy="655781"/>
          </a:xfrm>
        </p:grpSpPr>
        <p:pic>
          <p:nvPicPr>
            <p:cNvPr id="9" name="Picture 1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5731247"/>
              <a:ext cx="1706563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1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5986" y="5514554"/>
              <a:ext cx="1530350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5509523"/>
              <a:ext cx="1530350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4168" y="5731917"/>
              <a:ext cx="1371600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6838" y="5731917"/>
              <a:ext cx="1517650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877" y="2064841"/>
            <a:ext cx="5238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55377"/>
            <a:ext cx="9747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16632"/>
            <a:ext cx="12858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28800"/>
            <a:ext cx="9144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315" y="4108499"/>
            <a:ext cx="274637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243" y="4108499"/>
            <a:ext cx="274637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760" y="3429000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688" y="3429000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472" y="3429000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429000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9" name="直線コネクタ 28"/>
          <p:cNvCxnSpPr/>
          <p:nvPr/>
        </p:nvCxnSpPr>
        <p:spPr>
          <a:xfrm>
            <a:off x="755576" y="3140968"/>
            <a:ext cx="7776864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47844" y="29249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2"/>
                </a:solidFill>
              </a:rPr>
              <a:t>200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pic>
        <p:nvPicPr>
          <p:cNvPr id="31" name="Picture 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2824733"/>
            <a:ext cx="652463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513" y="835373"/>
            <a:ext cx="65246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下矢印 33"/>
          <p:cNvSpPr/>
          <p:nvPr/>
        </p:nvSpPr>
        <p:spPr>
          <a:xfrm>
            <a:off x="3923928" y="1196752"/>
            <a:ext cx="216024" cy="288032"/>
          </a:xfrm>
          <a:prstGeom prst="downArrow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4139952" y="1412776"/>
            <a:ext cx="1152128" cy="0"/>
          </a:xfrm>
          <a:prstGeom prst="straightConnector1">
            <a:avLst/>
          </a:prstGeom>
          <a:ln w="28575">
            <a:solidFill>
              <a:srgbClr val="CC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32" y="3429000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テキスト ボックス 32"/>
          <p:cNvSpPr txBox="1"/>
          <p:nvPr/>
        </p:nvSpPr>
        <p:spPr>
          <a:xfrm>
            <a:off x="197860" y="1363414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kumimoji="1" lang="en-US" altLang="ja-JP" sz="2000" b="1" baseline="30000" dirty="0" smtClean="0"/>
              <a:t>5</a:t>
            </a:r>
            <a:endParaRPr kumimoji="1" lang="ja-JP" altLang="en-US" sz="2000" b="1" baseline="30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04664" y="1953465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kumimoji="1" lang="en-US" altLang="ja-JP" sz="2000" b="1" baseline="30000" dirty="0" smtClean="0"/>
              <a:t>4</a:t>
            </a:r>
            <a:endParaRPr kumimoji="1" lang="ja-JP" altLang="en-US" sz="2000" b="1" baseline="30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7860" y="2524834"/>
            <a:ext cx="543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kumimoji="1" lang="en-US" altLang="ja-JP" sz="2000" b="1" baseline="30000" dirty="0" smtClean="0"/>
              <a:t>3</a:t>
            </a:r>
            <a:endParaRPr kumimoji="1" lang="ja-JP" altLang="en-US" sz="2000" b="1" baseline="300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04664" y="755992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lang="en-US" altLang="ja-JP" sz="2000" b="1" baseline="30000" dirty="0" smtClean="0"/>
              <a:t>6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97860" y="3172906"/>
            <a:ext cx="543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lang="en-US" altLang="ja-JP" sz="2000" b="1" baseline="30000" dirty="0"/>
              <a:t>2</a:t>
            </a:r>
            <a:endParaRPr kumimoji="1" lang="ja-JP" altLang="en-US" sz="2000" b="1" baseline="300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79512" y="3748970"/>
            <a:ext cx="543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lang="en-US" altLang="ja-JP" sz="2000" b="1" baseline="30000" dirty="0"/>
              <a:t>1</a:t>
            </a:r>
            <a:endParaRPr kumimoji="1" lang="ja-JP" altLang="en-US" sz="2000" b="1" baseline="30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203848" y="5055567"/>
            <a:ext cx="285869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ワクチン投与後</a:t>
            </a:r>
            <a:r>
              <a:rPr lang="ja-JP" altLang="en-US" sz="2400" b="1" dirty="0" smtClean="0"/>
              <a:t>日数</a:t>
            </a:r>
            <a:endParaRPr kumimoji="1" lang="ja-JP" altLang="en-US" sz="2400" b="1" dirty="0"/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918" y="4077072"/>
            <a:ext cx="220411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56" y="4095799"/>
            <a:ext cx="26193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77" y="4095799"/>
            <a:ext cx="234479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90613"/>
            <a:ext cx="785813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54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245" y="4005064"/>
            <a:ext cx="220411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23528" y="6084585"/>
            <a:ext cx="849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図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OPG</a:t>
            </a:r>
            <a:r>
              <a:rPr lang="ja-JP" altLang="en-US" sz="3200" dirty="0" smtClean="0"/>
              <a:t>の推移 と  </a:t>
            </a:r>
            <a:r>
              <a:rPr lang="en-US" altLang="ja-JP" sz="3200" i="1" dirty="0" err="1" smtClean="0"/>
              <a:t>Eimeria</a:t>
            </a:r>
            <a:r>
              <a:rPr lang="en-US" altLang="ja-JP" sz="3200" i="1" dirty="0" smtClean="0"/>
              <a:t> </a:t>
            </a:r>
            <a:r>
              <a:rPr lang="ja-JP" altLang="en-US" sz="3200" dirty="0" smtClean="0"/>
              <a:t>種浸潤状況（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月群）</a:t>
            </a:r>
            <a:endParaRPr kumimoji="1" lang="ja-JP" altLang="en-US" sz="3200" dirty="0"/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601983"/>
              </p:ext>
            </p:extLst>
          </p:nvPr>
        </p:nvGraphicFramePr>
        <p:xfrm>
          <a:off x="698265" y="691537"/>
          <a:ext cx="8126326" cy="4244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3203848" y="4911551"/>
            <a:ext cx="312000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ワクチン投与後</a:t>
            </a:r>
            <a:r>
              <a:rPr lang="ja-JP" altLang="en-US" sz="2400" b="1" dirty="0" smtClean="0"/>
              <a:t>日数</a:t>
            </a:r>
            <a:endParaRPr kumimoji="1" lang="ja-JP" altLang="en-US" sz="2400" b="1" dirty="0"/>
          </a:p>
        </p:txBody>
      </p:sp>
      <p:sp>
        <p:nvSpPr>
          <p:cNvPr id="22" name="正方形/長方形 21"/>
          <p:cNvSpPr/>
          <p:nvPr/>
        </p:nvSpPr>
        <p:spPr>
          <a:xfrm>
            <a:off x="395536" y="188640"/>
            <a:ext cx="648072" cy="36004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OPG</a:t>
            </a:r>
            <a:endParaRPr kumimoji="1"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854533" y="2981273"/>
            <a:ext cx="7605899" cy="1567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56130" y="28436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200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821" y="1664915"/>
            <a:ext cx="5238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12181"/>
            <a:ext cx="5238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957" y="1700808"/>
            <a:ext cx="5238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915" y="467965"/>
            <a:ext cx="85883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811237"/>
            <a:ext cx="1006475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31105"/>
            <a:ext cx="100012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328" y="3267893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792" y="3284984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84984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496" y="3267893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0199"/>
            <a:ext cx="10001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033" y="2680717"/>
            <a:ext cx="652463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80728"/>
            <a:ext cx="13652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グループ化 2"/>
          <p:cNvGrpSpPr/>
          <p:nvPr/>
        </p:nvGrpSpPr>
        <p:grpSpPr>
          <a:xfrm>
            <a:off x="4594489" y="5437515"/>
            <a:ext cx="4392488" cy="655781"/>
            <a:chOff x="4644008" y="6229603"/>
            <a:chExt cx="4392488" cy="655781"/>
          </a:xfrm>
        </p:grpSpPr>
        <p:pic>
          <p:nvPicPr>
            <p:cNvPr id="1042" name="Picture 18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6451327"/>
              <a:ext cx="1706563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3" name="Picture 19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7994" y="6234634"/>
              <a:ext cx="1530350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4" name="Picture 20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6229603"/>
              <a:ext cx="1530350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5" name="Picture 21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4328" y="6234634"/>
              <a:ext cx="1390650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6" name="Picture 22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6451997"/>
              <a:ext cx="1371600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7" name="Picture 23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8846" y="6451997"/>
              <a:ext cx="1517650" cy="433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456" y="3267893"/>
            <a:ext cx="4572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88732" y="1291406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kumimoji="1" lang="en-US" altLang="ja-JP" sz="2000" b="1" baseline="30000" dirty="0" smtClean="0"/>
              <a:t>5</a:t>
            </a:r>
            <a:endParaRPr kumimoji="1" lang="ja-JP" altLang="en-US" sz="2000" b="1" baseline="30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95536" y="1881457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kumimoji="1" lang="en-US" altLang="ja-JP" sz="2000" b="1" baseline="30000" dirty="0" smtClean="0"/>
              <a:t>4</a:t>
            </a:r>
            <a:endParaRPr kumimoji="1" lang="ja-JP" altLang="en-US" sz="2000" b="1" baseline="300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88732" y="2452826"/>
            <a:ext cx="543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kumimoji="1" lang="en-US" altLang="ja-JP" sz="2000" b="1" baseline="30000" dirty="0" smtClean="0"/>
              <a:t>3</a:t>
            </a:r>
            <a:endParaRPr kumimoji="1" lang="ja-JP" altLang="en-US" sz="2000" b="1" baseline="300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95536" y="683984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lang="en-US" altLang="ja-JP" sz="2000" b="1" baseline="30000" dirty="0" smtClean="0"/>
              <a:t>6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583" y="4023791"/>
            <a:ext cx="26193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047" y="4023791"/>
            <a:ext cx="26193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23791"/>
            <a:ext cx="26193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504" y="4023791"/>
            <a:ext cx="234479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テキスト ボックス 38"/>
          <p:cNvSpPr txBox="1"/>
          <p:nvPr/>
        </p:nvSpPr>
        <p:spPr>
          <a:xfrm>
            <a:off x="388732" y="3100898"/>
            <a:ext cx="543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lang="en-US" altLang="ja-JP" sz="2000" b="1" baseline="30000" dirty="0"/>
              <a:t>2</a:t>
            </a:r>
            <a:endParaRPr kumimoji="1" lang="ja-JP" altLang="en-US" sz="2000" b="1" baseline="30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70384" y="3676962"/>
            <a:ext cx="543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10</a:t>
            </a:r>
            <a:r>
              <a:rPr lang="en-US" altLang="ja-JP" sz="2000" b="1" baseline="30000" dirty="0"/>
              <a:t>1</a:t>
            </a:r>
            <a:endParaRPr kumimoji="1" lang="ja-JP" altLang="en-US" sz="2000" b="1" baseline="30000" dirty="0"/>
          </a:p>
        </p:txBody>
      </p:sp>
    </p:spTree>
    <p:extLst>
      <p:ext uri="{BB962C8B-B14F-4D97-AF65-F5344CB8AC3E}">
        <p14:creationId xmlns:p14="http://schemas.microsoft.com/office/powerpoint/2010/main" val="30936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2122141" y="6156593"/>
            <a:ext cx="5258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図５　抗体</a:t>
            </a:r>
            <a:r>
              <a:rPr lang="ja-JP" altLang="en-US" sz="3200" dirty="0" smtClean="0"/>
              <a:t>検査結果（</a:t>
            </a:r>
            <a:r>
              <a:rPr lang="en-US" altLang="ja-JP" sz="3200" dirty="0" smtClean="0"/>
              <a:t>10</a:t>
            </a:r>
            <a:r>
              <a:rPr lang="ja-JP" altLang="en-US" sz="3200" dirty="0" smtClean="0"/>
              <a:t>月群）</a:t>
            </a:r>
            <a:endParaRPr kumimoji="1" lang="ja-JP" altLang="en-US" sz="3200" dirty="0"/>
          </a:p>
        </p:txBody>
      </p:sp>
      <p:sp>
        <p:nvSpPr>
          <p:cNvPr id="37" name="正方形/長方形 36"/>
          <p:cNvSpPr/>
          <p:nvPr/>
        </p:nvSpPr>
        <p:spPr>
          <a:xfrm>
            <a:off x="6660232" y="2632557"/>
            <a:ext cx="8183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6705508" y="657563"/>
            <a:ext cx="10692" cy="200461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331640" y="1070906"/>
            <a:ext cx="492443" cy="12016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000" dirty="0" smtClean="0"/>
              <a:t>抗　体　価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86254" y="729571"/>
            <a:ext cx="492443" cy="13747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000" dirty="0" smtClean="0"/>
              <a:t>抗体陽性率</a:t>
            </a:r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287857" y="2088431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(%)</a:t>
            </a:r>
            <a:endParaRPr kumimoji="1" lang="ja-JP" altLang="en-US" sz="2000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6796880" y="3630797"/>
            <a:ext cx="7368" cy="2026096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グラフ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3013295"/>
              </p:ext>
            </p:extLst>
          </p:nvPr>
        </p:nvGraphicFramePr>
        <p:xfrm>
          <a:off x="2072103" y="411178"/>
          <a:ext cx="4882158" cy="2704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3" name="直線コネクタ 42"/>
          <p:cNvCxnSpPr/>
          <p:nvPr/>
        </p:nvCxnSpPr>
        <p:spPr>
          <a:xfrm flipV="1">
            <a:off x="2970228" y="657563"/>
            <a:ext cx="2321852" cy="60684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5292080" y="667436"/>
            <a:ext cx="941582" cy="23692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2699792" y="154314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8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015004" y="1501868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10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951108" y="149257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9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54" name="グラフ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148025"/>
              </p:ext>
            </p:extLst>
          </p:nvPr>
        </p:nvGraphicFramePr>
        <p:xfrm>
          <a:off x="2088874" y="3352637"/>
          <a:ext cx="4980546" cy="2745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6" name="直線コネクタ 55"/>
          <p:cNvCxnSpPr/>
          <p:nvPr/>
        </p:nvCxnSpPr>
        <p:spPr>
          <a:xfrm flipV="1">
            <a:off x="3037588" y="3712677"/>
            <a:ext cx="2391849" cy="310557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5405983" y="3712677"/>
            <a:ext cx="958196" cy="18002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2744078" y="449547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9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076056" y="4454196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10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012160" y="4444904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10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633500" y="52458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100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679596" y="126440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6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672226" y="2724310"/>
            <a:ext cx="56407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744234" y="248854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cxnSp>
        <p:nvCxnSpPr>
          <p:cNvPr id="74" name="直線コネクタ 73"/>
          <p:cNvCxnSpPr/>
          <p:nvPr/>
        </p:nvCxnSpPr>
        <p:spPr>
          <a:xfrm>
            <a:off x="7478608" y="-2434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6682802" y="8846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80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682802" y="169645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4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682802" y="210875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2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471" y="101409"/>
            <a:ext cx="1047313" cy="429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64605"/>
            <a:ext cx="1008112" cy="409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テキスト ボックス 63"/>
          <p:cNvSpPr txBox="1"/>
          <p:nvPr/>
        </p:nvSpPr>
        <p:spPr>
          <a:xfrm>
            <a:off x="1331640" y="4023234"/>
            <a:ext cx="492443" cy="12016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000" dirty="0" smtClean="0"/>
              <a:t>抗　体　価</a:t>
            </a:r>
            <a:endParaRPr kumimoji="1" lang="ja-JP" altLang="en-US" sz="2000" dirty="0"/>
          </a:p>
        </p:txBody>
      </p:sp>
      <p:sp>
        <p:nvSpPr>
          <p:cNvPr id="24" name="正方形/長方形 23"/>
          <p:cNvSpPr/>
          <p:nvPr/>
        </p:nvSpPr>
        <p:spPr>
          <a:xfrm>
            <a:off x="6732240" y="5728901"/>
            <a:ext cx="576064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777516" y="3476908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100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796880" y="42689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6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861518" y="549313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800086" y="385669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80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800086" y="470104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4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804248" y="513309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2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286254" y="3681899"/>
            <a:ext cx="492443" cy="13747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000" dirty="0" smtClean="0"/>
              <a:t>抗体陽性率</a:t>
            </a:r>
            <a:endParaRPr kumimoji="1" lang="ja-JP" altLang="en-US" sz="2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287857" y="5040759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(%)</a:t>
            </a:r>
            <a:endParaRPr kumimoji="1" lang="ja-JP" alt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650" y="2708238"/>
            <a:ext cx="1182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673" y="5719178"/>
            <a:ext cx="1182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931" y="2272517"/>
            <a:ext cx="5429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296853"/>
            <a:ext cx="5429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96" y="530873"/>
            <a:ext cx="15668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96653"/>
            <a:ext cx="13589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25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819339"/>
              </p:ext>
            </p:extLst>
          </p:nvPr>
        </p:nvGraphicFramePr>
        <p:xfrm>
          <a:off x="1997793" y="428999"/>
          <a:ext cx="4806455" cy="300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051720" y="6228601"/>
            <a:ext cx="5049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図６　抗体</a:t>
            </a:r>
            <a:r>
              <a:rPr lang="ja-JP" altLang="en-US" sz="3200" dirty="0" smtClean="0"/>
              <a:t>検査結果（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月群）</a:t>
            </a:r>
            <a:endParaRPr kumimoji="1" lang="ja-JP" altLang="en-US" sz="3200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622368"/>
              </p:ext>
            </p:extLst>
          </p:nvPr>
        </p:nvGraphicFramePr>
        <p:xfrm>
          <a:off x="1979712" y="3563143"/>
          <a:ext cx="4839815" cy="2602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直線コネクタ 7"/>
          <p:cNvCxnSpPr/>
          <p:nvPr/>
        </p:nvCxnSpPr>
        <p:spPr>
          <a:xfrm>
            <a:off x="6588224" y="548680"/>
            <a:ext cx="0" cy="237626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8" idx="1"/>
          </p:cNvCxnSpPr>
          <p:nvPr/>
        </p:nvCxnSpPr>
        <p:spPr>
          <a:xfrm>
            <a:off x="6588224" y="3707160"/>
            <a:ext cx="0" cy="2117849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6516216" y="2924944"/>
            <a:ext cx="576064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354119" y="5805264"/>
            <a:ext cx="576064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9832" y="2411596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0%</a:t>
            </a:r>
            <a:endParaRPr kumimoji="1" lang="ja-JP" altLang="en-US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21084" y="198884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6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96136" y="1988840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10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89832" y="530120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0%</a:t>
            </a:r>
            <a:endParaRPr kumimoji="1" lang="ja-JP" altLang="en-US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32040" y="471585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9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796136" y="4706560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10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0%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2902318" y="1844824"/>
            <a:ext cx="2312276" cy="101740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5214594" y="980727"/>
            <a:ext cx="877594" cy="86409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2902318" y="3717032"/>
            <a:ext cx="2312276" cy="200751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193075" y="3717032"/>
            <a:ext cx="963101" cy="7200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471" y="116632"/>
            <a:ext cx="1047313" cy="429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284984"/>
            <a:ext cx="1008112" cy="409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テキスト ボックス 33"/>
          <p:cNvSpPr txBox="1"/>
          <p:nvPr/>
        </p:nvSpPr>
        <p:spPr>
          <a:xfrm>
            <a:off x="1331640" y="1147269"/>
            <a:ext cx="492443" cy="12016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000" dirty="0" smtClean="0"/>
              <a:t>抗　体　価</a:t>
            </a:r>
            <a:endParaRPr kumimoji="1" lang="ja-JP" altLang="en-US" sz="2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331641" y="4221088"/>
            <a:ext cx="492443" cy="12016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000" dirty="0" smtClean="0"/>
              <a:t>抗　体　価</a:t>
            </a:r>
            <a:endParaRPr kumimoji="1" lang="ja-JP" altLang="en-US" sz="2000" dirty="0"/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987229"/>
            <a:ext cx="1182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867549"/>
            <a:ext cx="1182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286254" y="805934"/>
            <a:ext cx="492443" cy="13747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000" dirty="0" smtClean="0"/>
              <a:t>抗体陽性率</a:t>
            </a:r>
            <a:endParaRPr kumimoji="1" lang="ja-JP" altLang="en-US" sz="2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287857" y="2164794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(%)</a:t>
            </a:r>
            <a:endParaRPr kumimoji="1" lang="ja-JP" altLang="en-US" sz="20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286254" y="3758262"/>
            <a:ext cx="492443" cy="13747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000" dirty="0" smtClean="0"/>
              <a:t>抗体陽性率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287857" y="5117122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(%)</a:t>
            </a:r>
            <a:endParaRPr kumimoji="1"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588224" y="456927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100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588224" y="134076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6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660232" y="268917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588224" y="88897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80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588224" y="182507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4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588224" y="227687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2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588224" y="3553271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100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588224" y="43651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6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660232" y="564150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588224" y="393305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80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588224" y="486916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4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588224" y="530120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+mn-ea"/>
              </a:rPr>
              <a:t>2</a:t>
            </a:r>
            <a:r>
              <a:rPr kumimoji="1" lang="en-US" altLang="ja-JP" sz="1400" b="1" dirty="0" smtClean="0">
                <a:latin typeface="+mn-ea"/>
              </a:rPr>
              <a:t>0</a:t>
            </a:r>
            <a:endParaRPr kumimoji="1" lang="ja-JP" altLang="en-US" sz="1400" b="1" dirty="0">
              <a:latin typeface="+mn-ea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0802"/>
            <a:ext cx="15668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33130"/>
            <a:ext cx="13589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05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3170</TotalTime>
  <Words>797</Words>
  <Application>Microsoft Office PowerPoint</Application>
  <PresentationFormat>画面に合わせる (4:3)</PresentationFormat>
  <Paragraphs>169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産卵率低下が見られた採卵鶏農場におけるEimeria necatrix ワクチン投与効果の検証</dc:title>
  <dc:creator>111058</dc:creator>
  <cp:lastModifiedBy>111058</cp:lastModifiedBy>
  <cp:revision>209</cp:revision>
  <cp:lastPrinted>2016-03-07T00:40:45Z</cp:lastPrinted>
  <dcterms:created xsi:type="dcterms:W3CDTF">2015-12-04T09:21:17Z</dcterms:created>
  <dcterms:modified xsi:type="dcterms:W3CDTF">2016-03-07T00:41:16Z</dcterms:modified>
</cp:coreProperties>
</file>