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0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39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2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36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2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5996-42FA-4532-94E8-D9770CB86A36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8BD3-9FA2-4C62-B7AD-27F9B1EBD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62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61" t="11285" r="9810" b="13194"/>
          <a:stretch/>
        </p:blipFill>
        <p:spPr bwMode="auto">
          <a:xfrm>
            <a:off x="268405" y="6228184"/>
            <a:ext cx="2198120" cy="2626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167045" y="118537"/>
            <a:ext cx="64633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別紙２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92762"/>
              </p:ext>
            </p:extLst>
          </p:nvPr>
        </p:nvGraphicFramePr>
        <p:xfrm>
          <a:off x="342900" y="2411760"/>
          <a:ext cx="6172200" cy="3367970"/>
        </p:xfrm>
        <a:graphic>
          <a:graphicData uri="http://schemas.openxmlformats.org/drawingml/2006/table">
            <a:tbl>
              <a:tblPr/>
              <a:tblGrid>
                <a:gridCol w="589358"/>
                <a:gridCol w="1200598"/>
                <a:gridCol w="4382244"/>
              </a:tblGrid>
              <a:tr h="283702">
                <a:tc rowSpan="5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申込者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vert="eaVert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氏名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1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所属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参加チームとの</a:t>
                      </a:r>
                      <a:r>
                        <a:rPr lang="ja-JP" sz="16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関係</a:t>
                      </a:r>
                      <a:endParaRPr lang="en-US" altLang="ja-JP" sz="16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endParaRPr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学校関係者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ご親族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特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に関係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ない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・</a:t>
                      </a:r>
                      <a:r>
                        <a:rPr lang="en-US" alt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 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その他（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r>
                        <a:rPr lang="ja-JP" alt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　　</a:t>
                      </a:r>
                      <a:r>
                        <a:rPr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r>
                        <a:rPr lang="ja-JP" sz="1400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）</a:t>
                      </a:r>
                      <a:endParaRPr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7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電話番号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kumimoji="1" lang="en-US" sz="1600" kern="1200" dirty="0">
                          <a:solidFill>
                            <a:srgbClr val="000000"/>
                          </a:solidFill>
                          <a:effectLst/>
                          <a:latin typeface="Meiryo UI"/>
                          <a:ea typeface="ＭＳ 明朝"/>
                          <a:cs typeface="Arial"/>
                        </a:rPr>
                        <a:t>E</a:t>
                      </a:r>
                      <a:r>
                        <a:rPr kumimoji="1" lang="ja-JP" sz="16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メール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endParaRPr kumimoji="1" lang="en-US" altLang="ja-JP" sz="1400" kern="1200" dirty="0" smtClean="0">
                        <a:solidFill>
                          <a:srgbClr val="000000"/>
                        </a:solidFill>
                        <a:effectLst/>
                        <a:latin typeface="Century"/>
                        <a:ea typeface="Meiryo UI"/>
                        <a:cs typeface="Arial"/>
                      </a:endParaRPr>
                    </a:p>
                    <a:p>
                      <a:pPr algn="l" fontAlgn="ctr">
                        <a:spcAft>
                          <a:spcPts val="0"/>
                        </a:spcAft>
                      </a:pPr>
                      <a:r>
                        <a:rPr kumimoji="1" lang="ja-JP" sz="1400" kern="1200" dirty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Meiryo UI"/>
                          <a:cs typeface="Arial"/>
                        </a:rPr>
                        <a:t>　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9130" marR="9130" marT="913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上矢印 2"/>
          <p:cNvSpPr>
            <a:spLocks noChangeArrowheads="1"/>
          </p:cNvSpPr>
          <p:nvPr/>
        </p:nvSpPr>
        <p:spPr bwMode="auto">
          <a:xfrm>
            <a:off x="404664" y="395536"/>
            <a:ext cx="6085546" cy="1440160"/>
          </a:xfrm>
          <a:prstGeom prst="upArrow">
            <a:avLst>
              <a:gd name="adj1" fmla="val 76083"/>
              <a:gd name="adj2" fmla="val 38278"/>
            </a:avLst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（ＦＡＸ：０７３－４３２－０１８０）</a:t>
            </a:r>
            <a:endParaRPr lang="ja-JP" altLang="en-US" sz="2400" dirty="0" smtClean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（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Email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：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e0631001@pref.wakayama.lg.jp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）</a:t>
            </a:r>
            <a:endParaRPr lang="ja-JP" altLang="en-US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締切：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</a:t>
            </a:r>
            <a:r>
              <a:rPr lang="ja-JP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endParaRPr lang="ja-JP" altLang="ja-JP" sz="1400" strike="sngStrike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Times New Roman" pitchFamily="18" charset="0"/>
              </a:rPr>
              <a:t>申込先</a:t>
            </a:r>
            <a:endParaRPr kumimoji="1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4016" y="1835696"/>
            <a:ext cx="6669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ＦＡＸの方は、下記申込書に必要事項を記入の上、送信してください。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メールの方は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件名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「プログラミングコンテスト申込」とし、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下記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  <a:r>
              <a:rPr lang="ja-JP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を本文に記入の上、送信してください。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759" y="7755"/>
            <a:ext cx="6158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きの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くにＩＣＴプログラミングコンテスト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申込書</a:t>
            </a:r>
            <a:endParaRPr lang="ja-JP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620" y="584839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○会場案内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3228" y="8908449"/>
            <a:ext cx="11721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（出所）和歌山大学ＨＰ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12" name="Picture 16" descr="キャンパス・マップ(加工済み）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7" t="22697" r="20575" b="4205"/>
          <a:stretch/>
        </p:blipFill>
        <p:spPr bwMode="auto">
          <a:xfrm>
            <a:off x="3569970" y="6437137"/>
            <a:ext cx="1354561" cy="238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直角三角形 17"/>
          <p:cNvSpPr/>
          <p:nvPr/>
        </p:nvSpPr>
        <p:spPr>
          <a:xfrm>
            <a:off x="3569970" y="6732240"/>
            <a:ext cx="519924" cy="209485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直角三角形 21"/>
          <p:cNvSpPr/>
          <p:nvPr/>
        </p:nvSpPr>
        <p:spPr>
          <a:xfrm rot="10800000">
            <a:off x="3982704" y="6437136"/>
            <a:ext cx="956338" cy="94317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吹き出し 2"/>
          <p:cNvSpPr/>
          <p:nvPr/>
        </p:nvSpPr>
        <p:spPr>
          <a:xfrm>
            <a:off x="2564904" y="6181126"/>
            <a:ext cx="4176464" cy="2727323"/>
          </a:xfrm>
          <a:prstGeom prst="wedgeRectCallout">
            <a:avLst>
              <a:gd name="adj1" fmla="val -71334"/>
              <a:gd name="adj2" fmla="val -24451"/>
            </a:avLst>
          </a:prstGeom>
          <a:solidFill>
            <a:schemeClr val="bg1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://www.wakayama-u.ac.jp/_files/00022798/campus-map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6" t="6507" r="14090" b="19842"/>
          <a:stretch/>
        </p:blipFill>
        <p:spPr bwMode="auto">
          <a:xfrm>
            <a:off x="2636912" y="6324794"/>
            <a:ext cx="2716316" cy="244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線吹き出し 2 19"/>
          <p:cNvSpPr/>
          <p:nvPr/>
        </p:nvSpPr>
        <p:spPr>
          <a:xfrm>
            <a:off x="5353228" y="6300192"/>
            <a:ext cx="1460148" cy="1224136"/>
          </a:xfrm>
          <a:prstGeom prst="callout2">
            <a:avLst>
              <a:gd name="adj1" fmla="val 45206"/>
              <a:gd name="adj2" fmla="val 4564"/>
              <a:gd name="adj3" fmla="val 49096"/>
              <a:gd name="adj4" fmla="val -12798"/>
              <a:gd name="adj5" fmla="val 124888"/>
              <a:gd name="adj6" fmla="val -10089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キャンパスマップＷ２（西２号館）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③経済学部講義棟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当日は、大学構内の駐車場をご利用いただけます。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2636912" y="7632119"/>
            <a:ext cx="1728192" cy="119498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C:\Users\128864\AppData\Local\Microsoft\Windows\INetCache\IE\Q61Q6U5T\qr2020012216263083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1" y="7480729"/>
            <a:ext cx="1301643" cy="130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42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132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128864</dc:creator>
  <cp:lastModifiedBy>128864</cp:lastModifiedBy>
  <cp:revision>35</cp:revision>
  <cp:lastPrinted>2020-01-09T09:17:06Z</cp:lastPrinted>
  <dcterms:created xsi:type="dcterms:W3CDTF">2020-01-06T10:52:24Z</dcterms:created>
  <dcterms:modified xsi:type="dcterms:W3CDTF">2020-02-06T05:35:28Z</dcterms:modified>
</cp:coreProperties>
</file>