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71" r:id="rId3"/>
    <p:sldId id="273" r:id="rId4"/>
    <p:sldId id="257" r:id="rId5"/>
    <p:sldId id="260" r:id="rId6"/>
    <p:sldId id="265" r:id="rId7"/>
    <p:sldId id="272" r:id="rId8"/>
    <p:sldId id="258" r:id="rId9"/>
    <p:sldId id="259" r:id="rId10"/>
    <p:sldId id="261" r:id="rId11"/>
    <p:sldId id="267" r:id="rId12"/>
    <p:sldId id="268" r:id="rId13"/>
    <p:sldId id="269" r:id="rId14"/>
    <p:sldId id="270" r:id="rId15"/>
    <p:sldId id="274" r:id="rId16"/>
    <p:sldId id="262" r:id="rId17"/>
  </p:sldIdLst>
  <p:sldSz cx="9144000" cy="6858000" type="screen4x3"/>
  <p:notesSz cx="6805613"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46" autoAdjust="0"/>
    <p:restoredTop sz="97822" autoAdjust="0"/>
  </p:normalViewPr>
  <p:slideViewPr>
    <p:cSldViewPr>
      <p:cViewPr>
        <p:scale>
          <a:sx n="70" d="100"/>
          <a:sy n="70" d="100"/>
        </p:scale>
        <p:origin x="-125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6659011373578301"/>
          <c:y val="3.0092592592592591E-2"/>
          <c:w val="0.46388888888888891"/>
          <c:h val="0.77314814814814814"/>
        </c:manualLayout>
      </c:layout>
      <c:doughnutChart>
        <c:varyColors val="1"/>
        <c:ser>
          <c:idx val="0"/>
          <c:order val="0"/>
          <c:dLbls>
            <c:showLegendKey val="0"/>
            <c:showVal val="0"/>
            <c:showCatName val="0"/>
            <c:showSerName val="0"/>
            <c:showPercent val="1"/>
            <c:showBubbleSize val="0"/>
            <c:showLeaderLines val="1"/>
          </c:dLbls>
          <c:cat>
            <c:strRef>
              <c:f>集計!$A$4:$A$11</c:f>
              <c:strCache>
                <c:ptCount val="8"/>
                <c:pt idx="0">
                  <c:v>県立学校</c:v>
                </c:pt>
                <c:pt idx="1">
                  <c:v>私立学校</c:v>
                </c:pt>
                <c:pt idx="2">
                  <c:v>和歌山市立</c:v>
                </c:pt>
                <c:pt idx="3">
                  <c:v>有田市立</c:v>
                </c:pt>
                <c:pt idx="4">
                  <c:v>かつらぎ町立</c:v>
                </c:pt>
                <c:pt idx="5">
                  <c:v>湯浅町立</c:v>
                </c:pt>
                <c:pt idx="6">
                  <c:v>上富田町立</c:v>
                </c:pt>
                <c:pt idx="7">
                  <c:v>その他学校外</c:v>
                </c:pt>
              </c:strCache>
            </c:strRef>
          </c:cat>
          <c:val>
            <c:numRef>
              <c:f>集計!$E$4:$E$11</c:f>
              <c:numCache>
                <c:formatCode>General</c:formatCode>
                <c:ptCount val="8"/>
                <c:pt idx="0">
                  <c:v>4</c:v>
                </c:pt>
                <c:pt idx="1">
                  <c:v>2</c:v>
                </c:pt>
                <c:pt idx="2">
                  <c:v>3</c:v>
                </c:pt>
                <c:pt idx="3">
                  <c:v>1</c:v>
                </c:pt>
                <c:pt idx="4">
                  <c:v>7</c:v>
                </c:pt>
                <c:pt idx="5">
                  <c:v>1</c:v>
                </c:pt>
                <c:pt idx="6">
                  <c:v>5</c:v>
                </c:pt>
                <c:pt idx="7">
                  <c:v>1</c:v>
                </c:pt>
              </c:numCache>
            </c:numRef>
          </c:val>
        </c:ser>
        <c:dLbls>
          <c:showLegendKey val="0"/>
          <c:showVal val="0"/>
          <c:showCatName val="0"/>
          <c:showSerName val="0"/>
          <c:showPercent val="0"/>
          <c:showBubbleSize val="0"/>
          <c:showLeaderLines val="1"/>
        </c:dLbls>
        <c:firstSliceAng val="0"/>
        <c:holeSize val="60"/>
      </c:doughnutChart>
    </c:plotArea>
    <c:legend>
      <c:legendPos val="r"/>
      <c:layout>
        <c:manualLayout>
          <c:xMode val="edge"/>
          <c:yMode val="edge"/>
          <c:x val="9.943197725284339E-2"/>
          <c:y val="0.808649752114319"/>
          <c:w val="0.8589013560804899"/>
          <c:h val="0.13270049577136192"/>
        </c:manualLayout>
      </c:layout>
      <c:overlay val="0"/>
      <c:txPr>
        <a:bodyPr/>
        <a:lstStyle/>
        <a:p>
          <a:pPr>
            <a:defRPr sz="800">
              <a:latin typeface="Meiryo UI" panose="020B0604030504040204" pitchFamily="50" charset="-128"/>
              <a:ea typeface="Meiryo UI" panose="020B0604030504040204" pitchFamily="50" charset="-128"/>
            </a:defRPr>
          </a:pPr>
          <a:endParaRPr lang="ja-JP"/>
        </a:p>
      </c:txPr>
    </c:legend>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dLbls>
            <c:showLegendKey val="0"/>
            <c:showVal val="1"/>
            <c:showCatName val="0"/>
            <c:showSerName val="0"/>
            <c:showPercent val="1"/>
            <c:showBubbleSize val="0"/>
            <c:showLeaderLines val="1"/>
          </c:dLbls>
          <c:cat>
            <c:strRef>
              <c:f>Sheet1!$AJ$38:$AJ$41</c:f>
              <c:strCache>
                <c:ptCount val="4"/>
                <c:pt idx="0">
                  <c:v>非常に満足</c:v>
                </c:pt>
                <c:pt idx="1">
                  <c:v>満足</c:v>
                </c:pt>
                <c:pt idx="2">
                  <c:v>やや不満</c:v>
                </c:pt>
                <c:pt idx="3">
                  <c:v>不満</c:v>
                </c:pt>
              </c:strCache>
            </c:strRef>
          </c:cat>
          <c:val>
            <c:numRef>
              <c:f>Sheet1!$AK$38:$AK$41</c:f>
              <c:numCache>
                <c:formatCode>General</c:formatCode>
                <c:ptCount val="4"/>
                <c:pt idx="0">
                  <c:v>14</c:v>
                </c:pt>
                <c:pt idx="1">
                  <c:v>12</c:v>
                </c:pt>
                <c:pt idx="2">
                  <c:v>2</c:v>
                </c:pt>
                <c:pt idx="3">
                  <c:v>0</c:v>
                </c:pt>
              </c:numCache>
            </c:numRef>
          </c:val>
        </c:ser>
        <c:dLbls>
          <c:showLegendKey val="0"/>
          <c:showVal val="0"/>
          <c:showCatName val="0"/>
          <c:showSerName val="0"/>
          <c:showPercent val="0"/>
          <c:showBubbleSize val="0"/>
          <c:showLeaderLines val="1"/>
        </c:dLbls>
        <c:firstSliceAng val="0"/>
      </c:pieChart>
    </c:plotArea>
    <c:legend>
      <c:legendPos val="r"/>
      <c:layout/>
      <c:overlay val="0"/>
      <c:txPr>
        <a:bodyPr/>
        <a:lstStyle/>
        <a:p>
          <a:pPr>
            <a:defRPr sz="800">
              <a:latin typeface="Meiryo UI" panose="020B0604030504040204" pitchFamily="50" charset="-128"/>
              <a:ea typeface="Meiryo UI" panose="020B0604030504040204" pitchFamily="50" charset="-128"/>
            </a:defRPr>
          </a:pPr>
          <a:endParaRPr lang="ja-JP"/>
        </a:p>
      </c:txPr>
    </c:legend>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dLbls>
            <c:txPr>
              <a:bodyPr/>
              <a:lstStyle/>
              <a:p>
                <a:pPr>
                  <a:defRPr>
                    <a:latin typeface="Meiryo UI" panose="020B0604030504040204" pitchFamily="50" charset="-128"/>
                    <a:ea typeface="Meiryo UI" panose="020B0604030504040204" pitchFamily="50" charset="-128"/>
                  </a:defRPr>
                </a:pPr>
                <a:endParaRPr lang="ja-JP"/>
              </a:p>
            </c:txPr>
            <c:showLegendKey val="0"/>
            <c:showVal val="1"/>
            <c:showCatName val="0"/>
            <c:showSerName val="0"/>
            <c:showPercent val="1"/>
            <c:showBubbleSize val="0"/>
            <c:showLeaderLines val="1"/>
          </c:dLbls>
          <c:cat>
            <c:strRef>
              <c:f>Sheet1!$AJ$50:$AJ$53</c:f>
              <c:strCache>
                <c:ptCount val="4"/>
                <c:pt idx="0">
                  <c:v>是非そうしたい</c:v>
                </c:pt>
                <c:pt idx="1">
                  <c:v>そうしたい</c:v>
                </c:pt>
                <c:pt idx="2">
                  <c:v>あまりそうしたいとは思わない</c:v>
                </c:pt>
                <c:pt idx="3">
                  <c:v>そうしたくない</c:v>
                </c:pt>
              </c:strCache>
            </c:strRef>
          </c:cat>
          <c:val>
            <c:numRef>
              <c:f>Sheet1!$AK$50:$AK$53</c:f>
              <c:numCache>
                <c:formatCode>General</c:formatCode>
                <c:ptCount val="4"/>
                <c:pt idx="0">
                  <c:v>16</c:v>
                </c:pt>
                <c:pt idx="1">
                  <c:v>12</c:v>
                </c:pt>
                <c:pt idx="2">
                  <c:v>1</c:v>
                </c:pt>
                <c:pt idx="3">
                  <c:v>0</c:v>
                </c:pt>
              </c:numCache>
            </c:numRef>
          </c:val>
        </c:ser>
        <c:dLbls>
          <c:showLegendKey val="0"/>
          <c:showVal val="0"/>
          <c:showCatName val="0"/>
          <c:showSerName val="0"/>
          <c:showPercent val="0"/>
          <c:showBubbleSize val="0"/>
          <c:showLeaderLines val="1"/>
        </c:dLbls>
        <c:firstSliceAng val="0"/>
      </c:pieChart>
    </c:plotArea>
    <c:legend>
      <c:legendPos val="r"/>
      <c:layout/>
      <c:overlay val="0"/>
      <c:txPr>
        <a:bodyPr/>
        <a:lstStyle/>
        <a:p>
          <a:pPr>
            <a:defRPr sz="800">
              <a:latin typeface="Meiryo UI" panose="020B0604030504040204" pitchFamily="50" charset="-128"/>
              <a:ea typeface="Meiryo UI" panose="020B0604030504040204" pitchFamily="50" charset="-128"/>
            </a:defRPr>
          </a:pPr>
          <a:endParaRPr lang="ja-JP"/>
        </a:p>
      </c:txPr>
    </c:legend>
    <c:plotVisOnly val="1"/>
    <c:dispBlanksAs val="gap"/>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dLbls>
            <c:showLegendKey val="0"/>
            <c:showVal val="1"/>
            <c:showCatName val="0"/>
            <c:showSerName val="0"/>
            <c:showPercent val="1"/>
            <c:showBubbleSize val="0"/>
            <c:showLeaderLines val="1"/>
          </c:dLbls>
          <c:cat>
            <c:strRef>
              <c:f>Sheet1!$AJ$62:$AJ$66</c:f>
              <c:strCache>
                <c:ptCount val="5"/>
                <c:pt idx="0">
                  <c:v>８月以前</c:v>
                </c:pt>
                <c:pt idx="1">
                  <c:v>９月-10月</c:v>
                </c:pt>
                <c:pt idx="2">
                  <c:v>11月‐１２月</c:v>
                </c:pt>
                <c:pt idx="3">
                  <c:v>1月‐２月</c:v>
                </c:pt>
                <c:pt idx="4">
                  <c:v>いつでもよい</c:v>
                </c:pt>
              </c:strCache>
            </c:strRef>
          </c:cat>
          <c:val>
            <c:numRef>
              <c:f>Sheet1!$AK$62:$AK$66</c:f>
              <c:numCache>
                <c:formatCode>General</c:formatCode>
                <c:ptCount val="5"/>
                <c:pt idx="0">
                  <c:v>0</c:v>
                </c:pt>
                <c:pt idx="1">
                  <c:v>2</c:v>
                </c:pt>
                <c:pt idx="2">
                  <c:v>3</c:v>
                </c:pt>
                <c:pt idx="3">
                  <c:v>16</c:v>
                </c:pt>
                <c:pt idx="4">
                  <c:v>8</c:v>
                </c:pt>
              </c:numCache>
            </c:numRef>
          </c:val>
        </c:ser>
        <c:dLbls>
          <c:showLegendKey val="0"/>
          <c:showVal val="0"/>
          <c:showCatName val="0"/>
          <c:showSerName val="0"/>
          <c:showPercent val="0"/>
          <c:showBubbleSize val="0"/>
          <c:showLeaderLines val="1"/>
        </c:dLbls>
        <c:firstSliceAng val="0"/>
      </c:pieChart>
    </c:plotArea>
    <c:legend>
      <c:legendPos val="r"/>
      <c:layout/>
      <c:overlay val="0"/>
      <c:txPr>
        <a:bodyPr/>
        <a:lstStyle/>
        <a:p>
          <a:pPr>
            <a:defRPr sz="800">
              <a:latin typeface="Meiryo UI" panose="020B0604030504040204" pitchFamily="50" charset="-128"/>
              <a:ea typeface="Meiryo UI" panose="020B0604030504040204" pitchFamily="50" charset="-128"/>
            </a:defRPr>
          </a:pPr>
          <a:endParaRPr lang="ja-JP"/>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0"/>
    <c:plotArea>
      <c:layout/>
      <c:doughnutChart>
        <c:varyColors val="1"/>
        <c:ser>
          <c:idx val="0"/>
          <c:order val="0"/>
          <c:dLbls>
            <c:txPr>
              <a:bodyPr/>
              <a:lstStyle/>
              <a:p>
                <a:pPr>
                  <a:defRPr>
                    <a:latin typeface="Meiryo UI" panose="020B0604030504040204" pitchFamily="50" charset="-128"/>
                    <a:ea typeface="Meiryo UI" panose="020B0604030504040204" pitchFamily="50" charset="-128"/>
                  </a:defRPr>
                </a:pPr>
                <a:endParaRPr lang="ja-JP"/>
              </a:p>
            </c:txPr>
            <c:showLegendKey val="0"/>
            <c:showVal val="0"/>
            <c:showCatName val="0"/>
            <c:showSerName val="0"/>
            <c:showPercent val="1"/>
            <c:showBubbleSize val="0"/>
            <c:showLeaderLines val="1"/>
          </c:dLbls>
          <c:cat>
            <c:strRef>
              <c:f>高校の部!$A$39:$A$40</c:f>
              <c:strCache>
                <c:ptCount val="2"/>
                <c:pt idx="0">
                  <c:v>県立</c:v>
                </c:pt>
                <c:pt idx="1">
                  <c:v>私立</c:v>
                </c:pt>
              </c:strCache>
            </c:strRef>
          </c:cat>
          <c:val>
            <c:numRef>
              <c:f>高校の部!$B$39:$B$40</c:f>
              <c:numCache>
                <c:formatCode>General</c:formatCode>
                <c:ptCount val="2"/>
                <c:pt idx="0">
                  <c:v>4</c:v>
                </c:pt>
                <c:pt idx="1">
                  <c:v>2</c:v>
                </c:pt>
              </c:numCache>
            </c:numRef>
          </c:val>
        </c:ser>
        <c:dLbls>
          <c:showLegendKey val="0"/>
          <c:showVal val="0"/>
          <c:showCatName val="0"/>
          <c:showSerName val="0"/>
          <c:showPercent val="0"/>
          <c:showBubbleSize val="0"/>
          <c:showLeaderLines val="1"/>
        </c:dLbls>
        <c:firstSliceAng val="0"/>
        <c:holeSize val="60"/>
      </c:doughnutChart>
    </c:plotArea>
    <c:legend>
      <c:legendPos val="r"/>
      <c:layout>
        <c:manualLayout>
          <c:xMode val="edge"/>
          <c:yMode val="edge"/>
          <c:x val="8.2140178869014577E-2"/>
          <c:y val="0.77094152128151383"/>
          <c:w val="0.64128070365918943"/>
          <c:h val="0.22905847871848617"/>
        </c:manualLayout>
      </c:layout>
      <c:overlay val="0"/>
      <c:txPr>
        <a:bodyPr/>
        <a:lstStyle/>
        <a:p>
          <a:pPr>
            <a:defRPr>
              <a:latin typeface="Meiryo UI" panose="020B0604030504040204" pitchFamily="50" charset="-128"/>
              <a:ea typeface="Meiryo UI" panose="020B0604030504040204" pitchFamily="50" charset="-128"/>
            </a:defRPr>
          </a:pPr>
          <a:endParaRPr lang="ja-JP"/>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0"/>
    <c:plotArea>
      <c:layout/>
      <c:doughnutChart>
        <c:varyColors val="1"/>
        <c:ser>
          <c:idx val="0"/>
          <c:order val="0"/>
          <c:dLbls>
            <c:dLbl>
              <c:idx val="0"/>
              <c:layout>
                <c:manualLayout>
                  <c:x val="0.12702007469255544"/>
                  <c:y val="6.9056192948664264E-3"/>
                </c:manualLayout>
              </c:layout>
              <c:showLegendKey val="0"/>
              <c:showVal val="0"/>
              <c:showCatName val="0"/>
              <c:showSerName val="0"/>
              <c:showPercent val="1"/>
              <c:showBubbleSize val="0"/>
            </c:dLbl>
            <c:dLbl>
              <c:idx val="1"/>
              <c:layout>
                <c:manualLayout>
                  <c:x val="-0.20731991317204071"/>
                  <c:y val="-0.1222024956033833"/>
                </c:manualLayout>
              </c:layout>
              <c:showLegendKey val="0"/>
              <c:showVal val="0"/>
              <c:showCatName val="0"/>
              <c:showSerName val="0"/>
              <c:showPercent val="1"/>
              <c:showBubbleSize val="0"/>
            </c:dLbl>
            <c:dLbl>
              <c:idx val="2"/>
              <c:layout>
                <c:manualLayout>
                  <c:x val="-7.5042943946399071E-2"/>
                  <c:y val="-4.8536973452809648E-2"/>
                </c:manualLayout>
              </c:layout>
              <c:showLegendKey val="0"/>
              <c:showVal val="0"/>
              <c:showCatName val="0"/>
              <c:showSerName val="0"/>
              <c:showPercent val="1"/>
              <c:showBubbleSize val="0"/>
            </c:dLbl>
            <c:showLegendKey val="0"/>
            <c:showVal val="0"/>
            <c:showCatName val="0"/>
            <c:showSerName val="0"/>
            <c:showPercent val="1"/>
            <c:showBubbleSize val="0"/>
            <c:showLeaderLines val="1"/>
          </c:dLbls>
          <c:cat>
            <c:strRef>
              <c:f>(小学校の部!$A$4,小学校の部!$A$14,小学校の部!$A$17)</c:f>
              <c:strCache>
                <c:ptCount val="3"/>
                <c:pt idx="0">
                  <c:v>和歌山市</c:v>
                </c:pt>
                <c:pt idx="1">
                  <c:v>かつらぎ町</c:v>
                </c:pt>
                <c:pt idx="2">
                  <c:v>湯浅町</c:v>
                </c:pt>
              </c:strCache>
            </c:strRef>
          </c:cat>
          <c:val>
            <c:numRef>
              <c:f>(小学校の部!$B$4,小学校の部!$B$14,小学校の部!$B$17)</c:f>
              <c:numCache>
                <c:formatCode>General</c:formatCode>
                <c:ptCount val="3"/>
                <c:pt idx="0">
                  <c:v>2</c:v>
                </c:pt>
                <c:pt idx="1">
                  <c:v>5</c:v>
                </c:pt>
                <c:pt idx="2">
                  <c:v>1</c:v>
                </c:pt>
              </c:numCache>
            </c:numRef>
          </c:val>
        </c:ser>
        <c:dLbls>
          <c:showLegendKey val="0"/>
          <c:showVal val="0"/>
          <c:showCatName val="0"/>
          <c:showSerName val="0"/>
          <c:showPercent val="0"/>
          <c:showBubbleSize val="0"/>
          <c:showLeaderLines val="1"/>
        </c:dLbls>
        <c:firstSliceAng val="0"/>
        <c:holeSize val="65"/>
      </c:doughnutChart>
    </c:plotArea>
    <c:legend>
      <c:legendPos val="r"/>
      <c:layout>
        <c:manualLayout>
          <c:xMode val="edge"/>
          <c:yMode val="edge"/>
          <c:x val="0"/>
          <c:y val="0.87394904516492589"/>
          <c:w val="0.76567097957776775"/>
          <c:h val="9.2208820496661723E-2"/>
        </c:manualLayout>
      </c:layout>
      <c:overlay val="0"/>
      <c:txPr>
        <a:bodyPr/>
        <a:lstStyle/>
        <a:p>
          <a:pPr>
            <a:defRPr sz="700">
              <a:latin typeface="Meiryo UI" panose="020B0604030504040204" pitchFamily="50" charset="-128"/>
              <a:ea typeface="Meiryo UI" panose="020B0604030504040204" pitchFamily="50" charset="-128"/>
            </a:defRPr>
          </a:pPr>
          <a:endParaRPr lang="ja-JP"/>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invertIfNegative val="0"/>
          <c:dLbls>
            <c:showLegendKey val="0"/>
            <c:showVal val="1"/>
            <c:showCatName val="0"/>
            <c:showSerName val="0"/>
            <c:showPercent val="0"/>
            <c:showBubbleSize val="0"/>
            <c:showLeaderLines val="0"/>
          </c:dLbls>
          <c:cat>
            <c:strRef>
              <c:f>小学校の部!$E$5:$E$7</c:f>
              <c:strCache>
                <c:ptCount val="3"/>
                <c:pt idx="0">
                  <c:v>6年生</c:v>
                </c:pt>
                <c:pt idx="1">
                  <c:v>5年生</c:v>
                </c:pt>
                <c:pt idx="2">
                  <c:v>4年生</c:v>
                </c:pt>
              </c:strCache>
            </c:strRef>
          </c:cat>
          <c:val>
            <c:numRef>
              <c:f>小学校の部!$F$5:$F$7</c:f>
              <c:numCache>
                <c:formatCode>General</c:formatCode>
                <c:ptCount val="3"/>
                <c:pt idx="0">
                  <c:v>13</c:v>
                </c:pt>
                <c:pt idx="1">
                  <c:v>9</c:v>
                </c:pt>
                <c:pt idx="2">
                  <c:v>2</c:v>
                </c:pt>
              </c:numCache>
            </c:numRef>
          </c:val>
        </c:ser>
        <c:dLbls>
          <c:showLegendKey val="0"/>
          <c:showVal val="0"/>
          <c:showCatName val="0"/>
          <c:showSerName val="0"/>
          <c:showPercent val="0"/>
          <c:showBubbleSize val="0"/>
        </c:dLbls>
        <c:gapWidth val="150"/>
        <c:axId val="70651264"/>
        <c:axId val="70710400"/>
      </c:barChart>
      <c:catAx>
        <c:axId val="70651264"/>
        <c:scaling>
          <c:orientation val="minMax"/>
        </c:scaling>
        <c:delete val="0"/>
        <c:axPos val="b"/>
        <c:majorTickMark val="out"/>
        <c:minorTickMark val="none"/>
        <c:tickLblPos val="nextTo"/>
        <c:crossAx val="70710400"/>
        <c:crosses val="autoZero"/>
        <c:auto val="1"/>
        <c:lblAlgn val="ctr"/>
        <c:lblOffset val="100"/>
        <c:noMultiLvlLbl val="0"/>
      </c:catAx>
      <c:valAx>
        <c:axId val="70710400"/>
        <c:scaling>
          <c:orientation val="minMax"/>
        </c:scaling>
        <c:delete val="0"/>
        <c:axPos val="l"/>
        <c:numFmt formatCode="General" sourceLinked="1"/>
        <c:majorTickMark val="out"/>
        <c:minorTickMark val="none"/>
        <c:tickLblPos val="nextTo"/>
        <c:crossAx val="70651264"/>
        <c:crosses val="autoZero"/>
        <c:crossBetween val="between"/>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0"/>
    <c:plotArea>
      <c:layout/>
      <c:doughnutChart>
        <c:varyColors val="1"/>
        <c:ser>
          <c:idx val="0"/>
          <c:order val="0"/>
          <c:dLbls>
            <c:txPr>
              <a:bodyPr rot="0" anchor="t" anchorCtr="0"/>
              <a:lstStyle/>
              <a:p>
                <a:pPr>
                  <a:defRPr/>
                </a:pPr>
                <a:endParaRPr lang="ja-JP"/>
              </a:p>
            </c:txPr>
            <c:showLegendKey val="0"/>
            <c:showVal val="0"/>
            <c:showCatName val="0"/>
            <c:showSerName val="0"/>
            <c:showPercent val="1"/>
            <c:showBubbleSize val="0"/>
            <c:showLeaderLines val="1"/>
          </c:dLbls>
          <c:cat>
            <c:strRef>
              <c:f>(中学校の部!$A$4,中学校の部!$A$7,中学校の部!$A$14,中学校の部!$A$27)</c:f>
              <c:strCache>
                <c:ptCount val="4"/>
                <c:pt idx="0">
                  <c:v>和歌山市</c:v>
                </c:pt>
                <c:pt idx="1">
                  <c:v>有田市</c:v>
                </c:pt>
                <c:pt idx="2">
                  <c:v>かつらぎ町</c:v>
                </c:pt>
                <c:pt idx="3">
                  <c:v>上富田町</c:v>
                </c:pt>
              </c:strCache>
            </c:strRef>
          </c:cat>
          <c:val>
            <c:numRef>
              <c:f>(中学校の部!$B$4,中学校の部!$B$7,中学校の部!$B$14,中学校の部!$B$27)</c:f>
              <c:numCache>
                <c:formatCode>General</c:formatCode>
                <c:ptCount val="4"/>
                <c:pt idx="0">
                  <c:v>2</c:v>
                </c:pt>
                <c:pt idx="1">
                  <c:v>1</c:v>
                </c:pt>
                <c:pt idx="2">
                  <c:v>2</c:v>
                </c:pt>
                <c:pt idx="3">
                  <c:v>5</c:v>
                </c:pt>
              </c:numCache>
            </c:numRef>
          </c:val>
        </c:ser>
        <c:dLbls>
          <c:showLegendKey val="0"/>
          <c:showVal val="0"/>
          <c:showCatName val="0"/>
          <c:showSerName val="0"/>
          <c:showPercent val="0"/>
          <c:showBubbleSize val="0"/>
          <c:showLeaderLines val="1"/>
        </c:dLbls>
        <c:firstSliceAng val="0"/>
        <c:holeSize val="65"/>
      </c:doughnutChart>
    </c:plotArea>
    <c:legend>
      <c:legendPos val="r"/>
      <c:layout>
        <c:manualLayout>
          <c:xMode val="edge"/>
          <c:yMode val="edge"/>
          <c:x val="3.8553637520521461E-2"/>
          <c:y val="0.89275080198308543"/>
          <c:w val="0.68701640988527413"/>
          <c:h val="6.6350247885680946E-2"/>
        </c:manualLayout>
      </c:layout>
      <c:overlay val="0"/>
      <c:txPr>
        <a:bodyPr/>
        <a:lstStyle/>
        <a:p>
          <a:pPr>
            <a:defRPr sz="900"/>
          </a:pPr>
          <a:endParaRPr lang="ja-JP"/>
        </a:p>
      </c:txPr>
    </c:legend>
    <c:plotVisOnly val="1"/>
    <c:dispBlanksAs val="gap"/>
    <c:showDLblsOverMax val="0"/>
  </c:chart>
  <c:txPr>
    <a:bodyPr/>
    <a:lstStyle/>
    <a:p>
      <a:pPr>
        <a:defRPr>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0"/>
    <c:plotArea>
      <c:layout/>
      <c:barChart>
        <c:barDir val="col"/>
        <c:grouping val="clustered"/>
        <c:varyColors val="0"/>
        <c:ser>
          <c:idx val="0"/>
          <c:order val="0"/>
          <c:invertIfNegative val="0"/>
          <c:dLbls>
            <c:showLegendKey val="0"/>
            <c:showVal val="1"/>
            <c:showCatName val="0"/>
            <c:showSerName val="0"/>
            <c:showPercent val="0"/>
            <c:showBubbleSize val="0"/>
            <c:showLeaderLines val="0"/>
          </c:dLbls>
          <c:cat>
            <c:strRef>
              <c:f>中学校の部!$E$5:$E$7</c:f>
              <c:strCache>
                <c:ptCount val="3"/>
                <c:pt idx="0">
                  <c:v>3年生</c:v>
                </c:pt>
                <c:pt idx="1">
                  <c:v>2年生</c:v>
                </c:pt>
                <c:pt idx="2">
                  <c:v>1年生</c:v>
                </c:pt>
              </c:strCache>
            </c:strRef>
          </c:cat>
          <c:val>
            <c:numRef>
              <c:f>中学校の部!$F$5:$F$7</c:f>
              <c:numCache>
                <c:formatCode>General</c:formatCode>
                <c:ptCount val="3"/>
                <c:pt idx="0">
                  <c:v>9</c:v>
                </c:pt>
                <c:pt idx="1">
                  <c:v>15</c:v>
                </c:pt>
                <c:pt idx="2">
                  <c:v>16</c:v>
                </c:pt>
              </c:numCache>
            </c:numRef>
          </c:val>
        </c:ser>
        <c:dLbls>
          <c:showLegendKey val="0"/>
          <c:showVal val="0"/>
          <c:showCatName val="0"/>
          <c:showSerName val="0"/>
          <c:showPercent val="0"/>
          <c:showBubbleSize val="0"/>
        </c:dLbls>
        <c:gapWidth val="150"/>
        <c:axId val="93010944"/>
        <c:axId val="93012736"/>
      </c:barChart>
      <c:catAx>
        <c:axId val="93010944"/>
        <c:scaling>
          <c:orientation val="minMax"/>
        </c:scaling>
        <c:delete val="0"/>
        <c:axPos val="b"/>
        <c:majorTickMark val="out"/>
        <c:minorTickMark val="none"/>
        <c:tickLblPos val="nextTo"/>
        <c:crossAx val="93012736"/>
        <c:crosses val="autoZero"/>
        <c:auto val="1"/>
        <c:lblAlgn val="ctr"/>
        <c:lblOffset val="100"/>
        <c:noMultiLvlLbl val="0"/>
      </c:catAx>
      <c:valAx>
        <c:axId val="93012736"/>
        <c:scaling>
          <c:orientation val="minMax"/>
        </c:scaling>
        <c:delete val="0"/>
        <c:axPos val="l"/>
        <c:numFmt formatCode="General" sourceLinked="1"/>
        <c:majorTickMark val="out"/>
        <c:minorTickMark val="none"/>
        <c:tickLblPos val="nextTo"/>
        <c:crossAx val="93010944"/>
        <c:crosses val="autoZero"/>
        <c:crossBetween val="between"/>
      </c:valAx>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0"/>
    <c:plotArea>
      <c:layout/>
      <c:barChart>
        <c:barDir val="col"/>
        <c:grouping val="clustered"/>
        <c:varyColors val="0"/>
        <c:ser>
          <c:idx val="0"/>
          <c:order val="0"/>
          <c:invertIfNegative val="0"/>
          <c:dLbls>
            <c:showLegendKey val="0"/>
            <c:showVal val="1"/>
            <c:showCatName val="0"/>
            <c:showSerName val="0"/>
            <c:showPercent val="0"/>
            <c:showBubbleSize val="0"/>
            <c:showLeaderLines val="0"/>
          </c:dLbls>
          <c:cat>
            <c:strRef>
              <c:f>高校の部!$E$5:$E$7</c:f>
              <c:strCache>
                <c:ptCount val="3"/>
                <c:pt idx="0">
                  <c:v>3年生</c:v>
                </c:pt>
                <c:pt idx="1">
                  <c:v>2年生</c:v>
                </c:pt>
                <c:pt idx="2">
                  <c:v>1年生</c:v>
                </c:pt>
              </c:strCache>
            </c:strRef>
          </c:cat>
          <c:val>
            <c:numRef>
              <c:f>高校の部!$F$5:$F$7</c:f>
              <c:numCache>
                <c:formatCode>General</c:formatCode>
                <c:ptCount val="3"/>
                <c:pt idx="0">
                  <c:v>0</c:v>
                </c:pt>
                <c:pt idx="1">
                  <c:v>6</c:v>
                </c:pt>
                <c:pt idx="2">
                  <c:v>9</c:v>
                </c:pt>
              </c:numCache>
            </c:numRef>
          </c:val>
        </c:ser>
        <c:dLbls>
          <c:showLegendKey val="0"/>
          <c:showVal val="0"/>
          <c:showCatName val="0"/>
          <c:showSerName val="0"/>
          <c:showPercent val="0"/>
          <c:showBubbleSize val="0"/>
        </c:dLbls>
        <c:gapWidth val="150"/>
        <c:axId val="92750208"/>
        <c:axId val="92751744"/>
      </c:barChart>
      <c:catAx>
        <c:axId val="92750208"/>
        <c:scaling>
          <c:orientation val="minMax"/>
        </c:scaling>
        <c:delete val="0"/>
        <c:axPos val="b"/>
        <c:majorTickMark val="out"/>
        <c:minorTickMark val="none"/>
        <c:tickLblPos val="nextTo"/>
        <c:crossAx val="92751744"/>
        <c:crosses val="autoZero"/>
        <c:auto val="1"/>
        <c:lblAlgn val="ctr"/>
        <c:lblOffset val="100"/>
        <c:noMultiLvlLbl val="0"/>
      </c:catAx>
      <c:valAx>
        <c:axId val="92751744"/>
        <c:scaling>
          <c:orientation val="minMax"/>
        </c:scaling>
        <c:delete val="0"/>
        <c:axPos val="l"/>
        <c:numFmt formatCode="General" sourceLinked="1"/>
        <c:majorTickMark val="out"/>
        <c:minorTickMark val="none"/>
        <c:tickLblPos val="nextTo"/>
        <c:crossAx val="92750208"/>
        <c:crosses val="autoZero"/>
        <c:crossBetween val="between"/>
      </c:valAx>
    </c:plotArea>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851881014873141"/>
          <c:y val="5.3240740740740741E-2"/>
          <c:w val="0.46388888888888891"/>
          <c:h val="0.77314814814814814"/>
        </c:manualLayout>
      </c:layout>
      <c:doughnutChart>
        <c:varyColors val="1"/>
        <c:ser>
          <c:idx val="0"/>
          <c:order val="0"/>
          <c:dLbls>
            <c:showLegendKey val="0"/>
            <c:showVal val="0"/>
            <c:showCatName val="0"/>
            <c:showSerName val="0"/>
            <c:showPercent val="1"/>
            <c:showBubbleSize val="0"/>
            <c:showLeaderLines val="1"/>
          </c:dLbls>
          <c:cat>
            <c:strRef>
              <c:f>集計２!$A$3:$A$4</c:f>
              <c:strCache>
                <c:ptCount val="2"/>
                <c:pt idx="0">
                  <c:v>ソフト系</c:v>
                </c:pt>
                <c:pt idx="1">
                  <c:v>ハード系</c:v>
                </c:pt>
              </c:strCache>
            </c:strRef>
          </c:cat>
          <c:val>
            <c:numRef>
              <c:f>集計２!$E$3:$E$4</c:f>
              <c:numCache>
                <c:formatCode>General</c:formatCode>
                <c:ptCount val="2"/>
                <c:pt idx="0">
                  <c:v>13</c:v>
                </c:pt>
                <c:pt idx="1">
                  <c:v>11</c:v>
                </c:pt>
              </c:numCache>
            </c:numRef>
          </c:val>
        </c:ser>
        <c:dLbls>
          <c:showLegendKey val="0"/>
          <c:showVal val="0"/>
          <c:showCatName val="0"/>
          <c:showSerName val="0"/>
          <c:showPercent val="0"/>
          <c:showBubbleSize val="0"/>
          <c:showLeaderLines val="1"/>
        </c:dLbls>
        <c:firstSliceAng val="0"/>
        <c:holeSize val="61"/>
      </c:doughnutChart>
    </c:plotArea>
    <c:legend>
      <c:legendPos val="r"/>
      <c:layout>
        <c:manualLayout>
          <c:xMode val="edge"/>
          <c:yMode val="edge"/>
          <c:x val="0.61320880303498815"/>
          <c:y val="0.66628280839895015"/>
          <c:w val="0.19809374384020156"/>
          <c:h val="0.12113808690580344"/>
        </c:manualLayout>
      </c:layout>
      <c:overlay val="0"/>
      <c:txPr>
        <a:bodyPr/>
        <a:lstStyle/>
        <a:p>
          <a:pPr>
            <a:defRPr sz="800">
              <a:latin typeface="Meiryo UI" panose="020B0604030504040204" pitchFamily="50" charset="-128"/>
              <a:ea typeface="Meiryo UI" panose="020B0604030504040204" pitchFamily="50" charset="-128"/>
            </a:defRPr>
          </a:pPr>
          <a:endParaRPr lang="ja-JP"/>
        </a:p>
      </c:txPr>
    </c:legend>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dLbls>
            <c:showLegendKey val="0"/>
            <c:showVal val="1"/>
            <c:showCatName val="0"/>
            <c:showSerName val="0"/>
            <c:showPercent val="1"/>
            <c:showBubbleSize val="0"/>
            <c:showLeaderLines val="1"/>
          </c:dLbls>
          <c:cat>
            <c:strRef>
              <c:f>Sheet1!$AJ$24:$AJ$29</c:f>
              <c:strCache>
                <c:ptCount val="6"/>
                <c:pt idx="0">
                  <c:v>県のHP</c:v>
                </c:pt>
                <c:pt idx="1">
                  <c:v>県からの案内</c:v>
                </c:pt>
                <c:pt idx="2">
                  <c:v>教育員会からの案内</c:v>
                </c:pt>
                <c:pt idx="3">
                  <c:v>学校からの案内</c:v>
                </c:pt>
                <c:pt idx="4">
                  <c:v>メールマガジン等</c:v>
                </c:pt>
                <c:pt idx="5">
                  <c:v>その他</c:v>
                </c:pt>
              </c:strCache>
            </c:strRef>
          </c:cat>
          <c:val>
            <c:numRef>
              <c:f>Sheet1!$AK$24:$AK$29</c:f>
              <c:numCache>
                <c:formatCode>General</c:formatCode>
                <c:ptCount val="6"/>
                <c:pt idx="0">
                  <c:v>0</c:v>
                </c:pt>
                <c:pt idx="1">
                  <c:v>5</c:v>
                </c:pt>
                <c:pt idx="2">
                  <c:v>6</c:v>
                </c:pt>
                <c:pt idx="3">
                  <c:v>16</c:v>
                </c:pt>
                <c:pt idx="4">
                  <c:v>3</c:v>
                </c:pt>
                <c:pt idx="5">
                  <c:v>0</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58182253177646182"/>
          <c:y val="7.4418289543377314E-2"/>
          <c:w val="0.3902163100151218"/>
          <c:h val="0.75339048815638754"/>
        </c:manualLayout>
      </c:layout>
      <c:overlay val="0"/>
      <c:txPr>
        <a:bodyPr/>
        <a:lstStyle/>
        <a:p>
          <a:pPr>
            <a:defRPr sz="800">
              <a:latin typeface="Meiryo UI" panose="020B0604030504040204" pitchFamily="50" charset="-128"/>
              <a:ea typeface="Meiryo UI" panose="020B0604030504040204" pitchFamily="50" charset="-128"/>
            </a:defRPr>
          </a:pPr>
          <a:endParaRPr lang="ja-JP"/>
        </a:p>
      </c:txPr>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8283F4-9090-4E3A-9124-713984E48B33}" type="doc">
      <dgm:prSet loTypeId="urn:microsoft.com/office/officeart/2005/8/layout/hProcess6" loCatId="process" qsTypeId="urn:microsoft.com/office/officeart/2005/8/quickstyle/simple1" qsCatId="simple" csTypeId="urn:microsoft.com/office/officeart/2005/8/colors/accent6_2" csCatId="accent6" phldr="1"/>
      <dgm:spPr/>
      <dgm:t>
        <a:bodyPr/>
        <a:lstStyle/>
        <a:p>
          <a:endParaRPr kumimoji="1" lang="ja-JP" altLang="en-US"/>
        </a:p>
      </dgm:t>
    </dgm:pt>
    <dgm:pt modelId="{AC74BA41-F254-40BD-B68E-B2E3C1C049ED}">
      <dgm:prSet phldrT="[テキスト]" custT="1"/>
      <dgm:spPr>
        <a:solidFill>
          <a:schemeClr val="accent1">
            <a:lumMod val="60000"/>
            <a:lumOff val="40000"/>
          </a:schemeClr>
        </a:solidFill>
      </dgm:spPr>
      <dgm:t>
        <a:bodyPr/>
        <a:lstStyle/>
        <a:p>
          <a:r>
            <a:rPr kumimoji="1" lang="ja-JP" altLang="en-US" sz="1100" dirty="0" smtClean="0">
              <a:latin typeface="Meiryo UI" panose="020B0604030504040204" pitchFamily="50" charset="-128"/>
              <a:ea typeface="Meiryo UI" panose="020B0604030504040204" pitchFamily="50" charset="-128"/>
            </a:rPr>
            <a:t>発表</a:t>
          </a:r>
          <a:endParaRPr kumimoji="1" lang="ja-JP" altLang="en-US" sz="1100" dirty="0">
            <a:latin typeface="Meiryo UI" panose="020B0604030504040204" pitchFamily="50" charset="-128"/>
            <a:ea typeface="Meiryo UI" panose="020B0604030504040204" pitchFamily="50" charset="-128"/>
          </a:endParaRPr>
        </a:p>
      </dgm:t>
    </dgm:pt>
    <dgm:pt modelId="{C3F69779-98A0-4B26-9A52-F1292FCA323D}" type="parTrans" cxnId="{E5D7329A-B87D-441C-ADE8-1EF0F18B013F}">
      <dgm:prSet/>
      <dgm:spPr/>
      <dgm:t>
        <a:bodyPr/>
        <a:lstStyle/>
        <a:p>
          <a:endParaRPr kumimoji="1" lang="ja-JP" altLang="en-US" sz="2000">
            <a:latin typeface="Meiryo UI" panose="020B0604030504040204" pitchFamily="50" charset="-128"/>
            <a:ea typeface="Meiryo UI" panose="020B0604030504040204" pitchFamily="50" charset="-128"/>
          </a:endParaRPr>
        </a:p>
      </dgm:t>
    </dgm:pt>
    <dgm:pt modelId="{295B6F2C-7767-4559-B58D-8DFB1E5C7A8D}" type="sibTrans" cxnId="{E5D7329A-B87D-441C-ADE8-1EF0F18B013F}">
      <dgm:prSet/>
      <dgm:spPr/>
      <dgm:t>
        <a:bodyPr/>
        <a:lstStyle/>
        <a:p>
          <a:endParaRPr kumimoji="1" lang="ja-JP" altLang="en-US" sz="2000">
            <a:latin typeface="Meiryo UI" panose="020B0604030504040204" pitchFamily="50" charset="-128"/>
            <a:ea typeface="Meiryo UI" panose="020B0604030504040204" pitchFamily="50" charset="-128"/>
          </a:endParaRPr>
        </a:p>
      </dgm:t>
    </dgm:pt>
    <dgm:pt modelId="{706787D7-6D81-47F1-BB79-4D4B577BEEDC}">
      <dgm:prSet phldrT="[テキスト]" custT="1"/>
      <dgm:spPr>
        <a:solidFill>
          <a:schemeClr val="tx2">
            <a:lumMod val="40000"/>
            <a:lumOff val="60000"/>
            <a:alpha val="90000"/>
          </a:schemeClr>
        </a:solidFill>
      </dgm:spPr>
      <dgm:t>
        <a:bodyPr/>
        <a:lstStyle/>
        <a:p>
          <a:pPr algn="l"/>
          <a:r>
            <a:rPr kumimoji="1" lang="ja-JP" altLang="en-US" sz="900" dirty="0" smtClean="0">
              <a:latin typeface="Meiryo UI" panose="020B0604030504040204" pitchFamily="50" charset="-128"/>
              <a:ea typeface="Meiryo UI" panose="020B0604030504040204" pitchFamily="50" charset="-128"/>
            </a:rPr>
            <a:t>募集要項の発表</a:t>
          </a:r>
          <a:endParaRPr kumimoji="1" lang="ja-JP" altLang="en-US" sz="900" dirty="0">
            <a:latin typeface="Meiryo UI" panose="020B0604030504040204" pitchFamily="50" charset="-128"/>
            <a:ea typeface="Meiryo UI" panose="020B0604030504040204" pitchFamily="50" charset="-128"/>
          </a:endParaRPr>
        </a:p>
      </dgm:t>
    </dgm:pt>
    <dgm:pt modelId="{5AFEB9B6-C38A-46C4-AF55-EAD2ABA04EA7}" type="parTrans" cxnId="{EF59FE64-A3BF-42CB-82E2-63CEE55487B4}">
      <dgm:prSet/>
      <dgm:spPr/>
      <dgm:t>
        <a:bodyPr/>
        <a:lstStyle/>
        <a:p>
          <a:endParaRPr kumimoji="1" lang="ja-JP" altLang="en-US" sz="2000">
            <a:latin typeface="Meiryo UI" panose="020B0604030504040204" pitchFamily="50" charset="-128"/>
            <a:ea typeface="Meiryo UI" panose="020B0604030504040204" pitchFamily="50" charset="-128"/>
          </a:endParaRPr>
        </a:p>
      </dgm:t>
    </dgm:pt>
    <dgm:pt modelId="{47B7C0C2-6F9F-425C-9D08-54C59A800042}" type="sibTrans" cxnId="{EF59FE64-A3BF-42CB-82E2-63CEE55487B4}">
      <dgm:prSet/>
      <dgm:spPr/>
      <dgm:t>
        <a:bodyPr/>
        <a:lstStyle/>
        <a:p>
          <a:endParaRPr kumimoji="1" lang="ja-JP" altLang="en-US" sz="2000">
            <a:latin typeface="Meiryo UI" panose="020B0604030504040204" pitchFamily="50" charset="-128"/>
            <a:ea typeface="Meiryo UI" panose="020B0604030504040204" pitchFamily="50" charset="-128"/>
          </a:endParaRPr>
        </a:p>
      </dgm:t>
    </dgm:pt>
    <dgm:pt modelId="{09769285-DFBE-4E94-B537-6E55358A6988}">
      <dgm:prSet phldrT="[テキスト]" custT="1"/>
      <dgm:spPr>
        <a:solidFill>
          <a:schemeClr val="accent1">
            <a:lumMod val="60000"/>
            <a:lumOff val="40000"/>
          </a:schemeClr>
        </a:solidFill>
      </dgm:spPr>
      <dgm:t>
        <a:bodyPr/>
        <a:lstStyle/>
        <a:p>
          <a:r>
            <a:rPr kumimoji="1" lang="ja-JP" altLang="en-US" sz="1100" dirty="0" smtClean="0">
              <a:latin typeface="Meiryo UI" panose="020B0604030504040204" pitchFamily="50" charset="-128"/>
              <a:ea typeface="Meiryo UI" panose="020B0604030504040204" pitchFamily="50" charset="-128"/>
            </a:rPr>
            <a:t>書類審査</a:t>
          </a:r>
          <a:endParaRPr kumimoji="1" lang="ja-JP" altLang="en-US" sz="1100" dirty="0">
            <a:latin typeface="Meiryo UI" panose="020B0604030504040204" pitchFamily="50" charset="-128"/>
            <a:ea typeface="Meiryo UI" panose="020B0604030504040204" pitchFamily="50" charset="-128"/>
          </a:endParaRPr>
        </a:p>
      </dgm:t>
    </dgm:pt>
    <dgm:pt modelId="{83C89AEF-41A6-4048-AEC6-594579CF1119}" type="parTrans" cxnId="{CD99EC96-4E39-439E-8333-E35AB01A6323}">
      <dgm:prSet/>
      <dgm:spPr/>
      <dgm:t>
        <a:bodyPr/>
        <a:lstStyle/>
        <a:p>
          <a:endParaRPr kumimoji="1" lang="ja-JP" altLang="en-US" sz="2000">
            <a:latin typeface="Meiryo UI" panose="020B0604030504040204" pitchFamily="50" charset="-128"/>
            <a:ea typeface="Meiryo UI" panose="020B0604030504040204" pitchFamily="50" charset="-128"/>
          </a:endParaRPr>
        </a:p>
      </dgm:t>
    </dgm:pt>
    <dgm:pt modelId="{04408C94-103D-4BB6-A403-E4BD14CA7056}" type="sibTrans" cxnId="{CD99EC96-4E39-439E-8333-E35AB01A6323}">
      <dgm:prSet/>
      <dgm:spPr/>
      <dgm:t>
        <a:bodyPr/>
        <a:lstStyle/>
        <a:p>
          <a:endParaRPr kumimoji="1" lang="ja-JP" altLang="en-US" sz="2000">
            <a:latin typeface="Meiryo UI" panose="020B0604030504040204" pitchFamily="50" charset="-128"/>
            <a:ea typeface="Meiryo UI" panose="020B0604030504040204" pitchFamily="50" charset="-128"/>
          </a:endParaRPr>
        </a:p>
      </dgm:t>
    </dgm:pt>
    <dgm:pt modelId="{E537641D-5BEC-4B6C-A56F-0CF5AA69F1C2}">
      <dgm:prSet phldrT="[テキスト]" custT="1"/>
      <dgm:spPr>
        <a:solidFill>
          <a:schemeClr val="tx2">
            <a:lumMod val="40000"/>
            <a:lumOff val="60000"/>
            <a:alpha val="90000"/>
          </a:schemeClr>
        </a:solidFill>
      </dgm:spPr>
      <dgm:t>
        <a:bodyPr/>
        <a:lstStyle/>
        <a:p>
          <a:pPr algn="l"/>
          <a:r>
            <a:rPr kumimoji="1" lang="ja-JP" altLang="en-US" sz="900" dirty="0" smtClean="0">
              <a:latin typeface="Meiryo UI" panose="020B0604030504040204" pitchFamily="50" charset="-128"/>
              <a:ea typeface="Meiryo UI" panose="020B0604030504040204" pitchFamily="50" charset="-128"/>
            </a:rPr>
            <a:t>書類審査通過者を選定</a:t>
          </a:r>
          <a:endParaRPr kumimoji="1" lang="ja-JP" altLang="en-US" sz="900" dirty="0">
            <a:latin typeface="Meiryo UI" panose="020B0604030504040204" pitchFamily="50" charset="-128"/>
            <a:ea typeface="Meiryo UI" panose="020B0604030504040204" pitchFamily="50" charset="-128"/>
          </a:endParaRPr>
        </a:p>
      </dgm:t>
    </dgm:pt>
    <dgm:pt modelId="{52CACC9B-0FB3-4BA5-B8AD-30EE265C6B18}" type="parTrans" cxnId="{5F50DC61-6445-493C-92D4-AF4246C119F8}">
      <dgm:prSet/>
      <dgm:spPr/>
      <dgm:t>
        <a:bodyPr/>
        <a:lstStyle/>
        <a:p>
          <a:endParaRPr kumimoji="1" lang="ja-JP" altLang="en-US" sz="2000">
            <a:latin typeface="Meiryo UI" panose="020B0604030504040204" pitchFamily="50" charset="-128"/>
            <a:ea typeface="Meiryo UI" panose="020B0604030504040204" pitchFamily="50" charset="-128"/>
          </a:endParaRPr>
        </a:p>
      </dgm:t>
    </dgm:pt>
    <dgm:pt modelId="{C7B93471-56A2-440B-86B2-EA256E322FA7}" type="sibTrans" cxnId="{5F50DC61-6445-493C-92D4-AF4246C119F8}">
      <dgm:prSet/>
      <dgm:spPr/>
      <dgm:t>
        <a:bodyPr/>
        <a:lstStyle/>
        <a:p>
          <a:endParaRPr kumimoji="1" lang="ja-JP" altLang="en-US" sz="2000">
            <a:latin typeface="Meiryo UI" panose="020B0604030504040204" pitchFamily="50" charset="-128"/>
            <a:ea typeface="Meiryo UI" panose="020B0604030504040204" pitchFamily="50" charset="-128"/>
          </a:endParaRPr>
        </a:p>
      </dgm:t>
    </dgm:pt>
    <dgm:pt modelId="{1E02959B-5028-45AD-AD66-941594E1A8E1}">
      <dgm:prSet phldrT="[テキスト]" custT="1"/>
      <dgm:spPr>
        <a:solidFill>
          <a:schemeClr val="bg1"/>
        </a:solidFill>
      </dgm:spPr>
      <dgm:t>
        <a:bodyPr/>
        <a:lstStyle/>
        <a:p>
          <a:r>
            <a:rPr kumimoji="1" lang="ja-JP" altLang="en-US" sz="1200" dirty="0" smtClean="0">
              <a:latin typeface="Meiryo UI" panose="020B0604030504040204" pitchFamily="50" charset="-128"/>
              <a:ea typeface="Meiryo UI" panose="020B0604030504040204" pitchFamily="50" charset="-128"/>
            </a:rPr>
            <a:t>各賞受賞</a:t>
          </a:r>
          <a:endParaRPr kumimoji="1" lang="ja-JP" altLang="en-US" sz="1200" dirty="0">
            <a:latin typeface="Meiryo UI" panose="020B0604030504040204" pitchFamily="50" charset="-128"/>
            <a:ea typeface="Meiryo UI" panose="020B0604030504040204" pitchFamily="50" charset="-128"/>
          </a:endParaRPr>
        </a:p>
      </dgm:t>
    </dgm:pt>
    <dgm:pt modelId="{58F1EE6D-D74B-45BF-B6FB-9B6C420B2B44}" type="parTrans" cxnId="{D327EDCE-CA00-4420-AD60-88FBDDCF630F}">
      <dgm:prSet/>
      <dgm:spPr/>
      <dgm:t>
        <a:bodyPr/>
        <a:lstStyle/>
        <a:p>
          <a:endParaRPr kumimoji="1" lang="ja-JP" altLang="en-US" sz="2000">
            <a:latin typeface="Meiryo UI" panose="020B0604030504040204" pitchFamily="50" charset="-128"/>
            <a:ea typeface="Meiryo UI" panose="020B0604030504040204" pitchFamily="50" charset="-128"/>
          </a:endParaRPr>
        </a:p>
      </dgm:t>
    </dgm:pt>
    <dgm:pt modelId="{6B060C33-D0EC-4C17-9662-DF7AD34B527B}" type="sibTrans" cxnId="{D327EDCE-CA00-4420-AD60-88FBDDCF630F}">
      <dgm:prSet/>
      <dgm:spPr/>
      <dgm:t>
        <a:bodyPr/>
        <a:lstStyle/>
        <a:p>
          <a:endParaRPr kumimoji="1" lang="ja-JP" altLang="en-US" sz="2000">
            <a:latin typeface="Meiryo UI" panose="020B0604030504040204" pitchFamily="50" charset="-128"/>
            <a:ea typeface="Meiryo UI" panose="020B0604030504040204" pitchFamily="50" charset="-128"/>
          </a:endParaRPr>
        </a:p>
      </dgm:t>
    </dgm:pt>
    <dgm:pt modelId="{E9DD72B3-4C4E-448A-A3D2-E9F33370A0AF}">
      <dgm:prSet phldrT="[テキスト]" custT="1"/>
      <dgm:spPr>
        <a:solidFill>
          <a:schemeClr val="accent1">
            <a:lumMod val="60000"/>
            <a:lumOff val="40000"/>
          </a:schemeClr>
        </a:solidFill>
      </dgm:spPr>
      <dgm:t>
        <a:bodyPr/>
        <a:lstStyle/>
        <a:p>
          <a:r>
            <a:rPr kumimoji="1" lang="ja-JP" altLang="en-US" sz="1100" dirty="0" smtClean="0">
              <a:latin typeface="Meiryo UI" panose="020B0604030504040204" pitchFamily="50" charset="-128"/>
              <a:ea typeface="Meiryo UI" panose="020B0604030504040204" pitchFamily="50" charset="-128"/>
            </a:rPr>
            <a:t>最終審査</a:t>
          </a:r>
          <a:endParaRPr kumimoji="1" lang="ja-JP" altLang="en-US" sz="1100" dirty="0">
            <a:latin typeface="Meiryo UI" panose="020B0604030504040204" pitchFamily="50" charset="-128"/>
            <a:ea typeface="Meiryo UI" panose="020B0604030504040204" pitchFamily="50" charset="-128"/>
          </a:endParaRPr>
        </a:p>
      </dgm:t>
    </dgm:pt>
    <dgm:pt modelId="{1617C871-30B4-4639-8F64-2B1CB3155A9B}" type="parTrans" cxnId="{C00D3708-0C1C-4AAC-AF38-7B98E555198C}">
      <dgm:prSet/>
      <dgm:spPr/>
      <dgm:t>
        <a:bodyPr/>
        <a:lstStyle/>
        <a:p>
          <a:endParaRPr kumimoji="1" lang="ja-JP" altLang="en-US" sz="2000">
            <a:latin typeface="Meiryo UI" panose="020B0604030504040204" pitchFamily="50" charset="-128"/>
            <a:ea typeface="Meiryo UI" panose="020B0604030504040204" pitchFamily="50" charset="-128"/>
          </a:endParaRPr>
        </a:p>
      </dgm:t>
    </dgm:pt>
    <dgm:pt modelId="{BD724F69-BE7E-4370-961D-38455A7E7AEE}" type="sibTrans" cxnId="{C00D3708-0C1C-4AAC-AF38-7B98E555198C}">
      <dgm:prSet/>
      <dgm:spPr/>
      <dgm:t>
        <a:bodyPr/>
        <a:lstStyle/>
        <a:p>
          <a:endParaRPr kumimoji="1" lang="ja-JP" altLang="en-US" sz="2000">
            <a:latin typeface="Meiryo UI" panose="020B0604030504040204" pitchFamily="50" charset="-128"/>
            <a:ea typeface="Meiryo UI" panose="020B0604030504040204" pitchFamily="50" charset="-128"/>
          </a:endParaRPr>
        </a:p>
      </dgm:t>
    </dgm:pt>
    <dgm:pt modelId="{5697EDB5-AF04-437B-8DA1-CE931C59302B}">
      <dgm:prSet phldrT="[テキスト]" custT="1"/>
      <dgm:spPr>
        <a:solidFill>
          <a:schemeClr val="tx2">
            <a:lumMod val="40000"/>
            <a:lumOff val="60000"/>
            <a:alpha val="90000"/>
          </a:schemeClr>
        </a:solidFill>
      </dgm:spPr>
      <dgm:t>
        <a:bodyPr/>
        <a:lstStyle/>
        <a:p>
          <a:pPr algn="l"/>
          <a:r>
            <a:rPr kumimoji="1" lang="ja-JP" altLang="en-US" sz="900" dirty="0" smtClean="0">
              <a:latin typeface="Meiryo UI" panose="020B0604030504040204" pitchFamily="50" charset="-128"/>
              <a:ea typeface="Meiryo UI" panose="020B0604030504040204" pitchFamily="50" charset="-128"/>
            </a:rPr>
            <a:t>外部有識者の審査</a:t>
          </a:r>
          <a:endParaRPr kumimoji="1" lang="ja-JP" altLang="en-US" sz="900" dirty="0">
            <a:latin typeface="Meiryo UI" panose="020B0604030504040204" pitchFamily="50" charset="-128"/>
            <a:ea typeface="Meiryo UI" panose="020B0604030504040204" pitchFamily="50" charset="-128"/>
          </a:endParaRPr>
        </a:p>
      </dgm:t>
    </dgm:pt>
    <dgm:pt modelId="{49DF237B-385A-413A-8528-71393760BEFD}" type="parTrans" cxnId="{135F15F0-7601-4992-BA54-191460D5139C}">
      <dgm:prSet/>
      <dgm:spPr/>
      <dgm:t>
        <a:bodyPr/>
        <a:lstStyle/>
        <a:p>
          <a:endParaRPr kumimoji="1" lang="ja-JP" altLang="en-US" sz="2000">
            <a:latin typeface="Meiryo UI" panose="020B0604030504040204" pitchFamily="50" charset="-128"/>
            <a:ea typeface="Meiryo UI" panose="020B0604030504040204" pitchFamily="50" charset="-128"/>
          </a:endParaRPr>
        </a:p>
      </dgm:t>
    </dgm:pt>
    <dgm:pt modelId="{65C1D8A2-9BEE-4BC2-96F1-4BC8CF87491D}" type="sibTrans" cxnId="{135F15F0-7601-4992-BA54-191460D5139C}">
      <dgm:prSet/>
      <dgm:spPr/>
      <dgm:t>
        <a:bodyPr/>
        <a:lstStyle/>
        <a:p>
          <a:endParaRPr kumimoji="1" lang="ja-JP" altLang="en-US" sz="2000">
            <a:latin typeface="Meiryo UI" panose="020B0604030504040204" pitchFamily="50" charset="-128"/>
            <a:ea typeface="Meiryo UI" panose="020B0604030504040204" pitchFamily="50" charset="-128"/>
          </a:endParaRPr>
        </a:p>
      </dgm:t>
    </dgm:pt>
    <dgm:pt modelId="{BA5BBDA3-8A58-4214-A26C-0886CED56000}">
      <dgm:prSet phldrT="[テキスト]" custT="1"/>
      <dgm:spPr>
        <a:solidFill>
          <a:schemeClr val="accent1">
            <a:lumMod val="60000"/>
            <a:lumOff val="40000"/>
          </a:schemeClr>
        </a:solidFill>
      </dgm:spPr>
      <dgm:t>
        <a:bodyPr/>
        <a:lstStyle/>
        <a:p>
          <a:r>
            <a:rPr kumimoji="1" lang="ja-JP" altLang="en-US" sz="1100" dirty="0" smtClean="0">
              <a:latin typeface="Meiryo UI" panose="020B0604030504040204" pitchFamily="50" charset="-128"/>
              <a:ea typeface="Meiryo UI" panose="020B0604030504040204" pitchFamily="50" charset="-128"/>
            </a:rPr>
            <a:t>通知</a:t>
          </a:r>
          <a:endParaRPr kumimoji="1" lang="ja-JP" altLang="en-US" sz="1100" dirty="0">
            <a:latin typeface="Meiryo UI" panose="020B0604030504040204" pitchFamily="50" charset="-128"/>
            <a:ea typeface="Meiryo UI" panose="020B0604030504040204" pitchFamily="50" charset="-128"/>
          </a:endParaRPr>
        </a:p>
      </dgm:t>
    </dgm:pt>
    <dgm:pt modelId="{CABC13D7-0695-432E-9CF3-CAAABBD57CF9}" type="parTrans" cxnId="{15C1E575-5045-43DD-9D5C-9E5EF8B679F1}">
      <dgm:prSet/>
      <dgm:spPr/>
      <dgm:t>
        <a:bodyPr/>
        <a:lstStyle/>
        <a:p>
          <a:endParaRPr kumimoji="1" lang="ja-JP" altLang="en-US"/>
        </a:p>
      </dgm:t>
    </dgm:pt>
    <dgm:pt modelId="{4B54526C-7629-4005-A69D-35BA52A6769B}" type="sibTrans" cxnId="{15C1E575-5045-43DD-9D5C-9E5EF8B679F1}">
      <dgm:prSet/>
      <dgm:spPr/>
      <dgm:t>
        <a:bodyPr/>
        <a:lstStyle/>
        <a:p>
          <a:endParaRPr kumimoji="1" lang="ja-JP" altLang="en-US"/>
        </a:p>
      </dgm:t>
    </dgm:pt>
    <dgm:pt modelId="{467871C8-62DF-4B0F-901D-1110F1806E78}">
      <dgm:prSet phldrT="[テキスト]" custT="1"/>
      <dgm:spPr>
        <a:solidFill>
          <a:schemeClr val="tx2">
            <a:lumMod val="40000"/>
            <a:lumOff val="60000"/>
            <a:alpha val="90000"/>
          </a:schemeClr>
        </a:solidFill>
      </dgm:spPr>
      <dgm:t>
        <a:bodyPr/>
        <a:lstStyle/>
        <a:p>
          <a:pPr algn="l"/>
          <a:r>
            <a:rPr kumimoji="1" lang="ja-JP" altLang="en-US" sz="900" dirty="0" smtClean="0">
              <a:latin typeface="Meiryo UI" panose="020B0604030504040204" pitchFamily="50" charset="-128"/>
              <a:ea typeface="Meiryo UI" panose="020B0604030504040204" pitchFamily="50" charset="-128"/>
            </a:rPr>
            <a:t>書類審査の結果を通知</a:t>
          </a:r>
          <a:endParaRPr kumimoji="1" lang="ja-JP" altLang="en-US" sz="900" dirty="0">
            <a:latin typeface="Meiryo UI" panose="020B0604030504040204" pitchFamily="50" charset="-128"/>
            <a:ea typeface="Meiryo UI" panose="020B0604030504040204" pitchFamily="50" charset="-128"/>
          </a:endParaRPr>
        </a:p>
      </dgm:t>
    </dgm:pt>
    <dgm:pt modelId="{18433FCE-92CC-4D75-8F08-819059FA1242}" type="parTrans" cxnId="{42B37F4E-0CC4-4C68-A6CB-5350B1A346DB}">
      <dgm:prSet/>
      <dgm:spPr/>
      <dgm:t>
        <a:bodyPr/>
        <a:lstStyle/>
        <a:p>
          <a:endParaRPr kumimoji="1" lang="ja-JP" altLang="en-US"/>
        </a:p>
      </dgm:t>
    </dgm:pt>
    <dgm:pt modelId="{5DC7324F-7F3D-454F-A628-70EBFEDBABCF}" type="sibTrans" cxnId="{42B37F4E-0CC4-4C68-A6CB-5350B1A346DB}">
      <dgm:prSet/>
      <dgm:spPr/>
      <dgm:t>
        <a:bodyPr/>
        <a:lstStyle/>
        <a:p>
          <a:endParaRPr kumimoji="1" lang="ja-JP" altLang="en-US"/>
        </a:p>
      </dgm:t>
    </dgm:pt>
    <dgm:pt modelId="{CE88F155-387A-4F82-9D6F-963A9B251E2C}">
      <dgm:prSet phldrT="[テキスト]" custT="1"/>
      <dgm:spPr>
        <a:solidFill>
          <a:schemeClr val="accent1">
            <a:lumMod val="60000"/>
            <a:lumOff val="40000"/>
          </a:schemeClr>
        </a:solidFill>
      </dgm:spPr>
      <dgm:t>
        <a:bodyPr/>
        <a:lstStyle/>
        <a:p>
          <a:r>
            <a:rPr kumimoji="1" lang="ja-JP" altLang="en-US" sz="1100" dirty="0" smtClean="0">
              <a:latin typeface="Meiryo UI" panose="020B0604030504040204" pitchFamily="50" charset="-128"/>
              <a:ea typeface="Meiryo UI" panose="020B0604030504040204" pitchFamily="50" charset="-128"/>
            </a:rPr>
            <a:t>募集開始</a:t>
          </a:r>
          <a:endParaRPr kumimoji="1" lang="ja-JP" altLang="en-US" sz="1100" dirty="0">
            <a:latin typeface="Meiryo UI" panose="020B0604030504040204" pitchFamily="50" charset="-128"/>
            <a:ea typeface="Meiryo UI" panose="020B0604030504040204" pitchFamily="50" charset="-128"/>
          </a:endParaRPr>
        </a:p>
      </dgm:t>
    </dgm:pt>
    <dgm:pt modelId="{F4BB9D96-6377-4FCE-8672-92F08BF073CA}" type="parTrans" cxnId="{2ED567B9-BC72-4B17-8A53-DE31B7D2466F}">
      <dgm:prSet/>
      <dgm:spPr/>
      <dgm:t>
        <a:bodyPr/>
        <a:lstStyle/>
        <a:p>
          <a:endParaRPr kumimoji="1" lang="ja-JP" altLang="en-US"/>
        </a:p>
      </dgm:t>
    </dgm:pt>
    <dgm:pt modelId="{CD373729-FB96-4321-A76B-238FD55F4E52}" type="sibTrans" cxnId="{2ED567B9-BC72-4B17-8A53-DE31B7D2466F}">
      <dgm:prSet/>
      <dgm:spPr/>
      <dgm:t>
        <a:bodyPr/>
        <a:lstStyle/>
        <a:p>
          <a:endParaRPr kumimoji="1" lang="ja-JP" altLang="en-US"/>
        </a:p>
      </dgm:t>
    </dgm:pt>
    <dgm:pt modelId="{3046A38F-E77E-44F3-9E1B-D77DFA050FC5}">
      <dgm:prSet phldrT="[テキスト]" custT="1"/>
      <dgm:spPr>
        <a:solidFill>
          <a:schemeClr val="tx2">
            <a:lumMod val="40000"/>
            <a:lumOff val="60000"/>
            <a:alpha val="90000"/>
          </a:schemeClr>
        </a:solidFill>
      </dgm:spPr>
      <dgm:t>
        <a:bodyPr/>
        <a:lstStyle/>
        <a:p>
          <a:pPr algn="l"/>
          <a:r>
            <a:rPr kumimoji="1" lang="ja-JP" altLang="en-US" sz="900" dirty="0" smtClean="0">
              <a:latin typeface="Meiryo UI" panose="020B0604030504040204" pitchFamily="50" charset="-128"/>
              <a:ea typeface="Meiryo UI" panose="020B0604030504040204" pitchFamily="50" charset="-128"/>
            </a:rPr>
            <a:t>募集要項に基づく募集を開始</a:t>
          </a:r>
          <a:endParaRPr kumimoji="1" lang="ja-JP" altLang="en-US" sz="900" dirty="0">
            <a:latin typeface="Meiryo UI" panose="020B0604030504040204" pitchFamily="50" charset="-128"/>
            <a:ea typeface="Meiryo UI" panose="020B0604030504040204" pitchFamily="50" charset="-128"/>
          </a:endParaRPr>
        </a:p>
      </dgm:t>
    </dgm:pt>
    <dgm:pt modelId="{B61BAF17-A0AC-4357-8FB7-8B212791BFF7}" type="parTrans" cxnId="{C51CBF09-A36C-474F-80A5-C6D343F1B297}">
      <dgm:prSet/>
      <dgm:spPr/>
      <dgm:t>
        <a:bodyPr/>
        <a:lstStyle/>
        <a:p>
          <a:endParaRPr kumimoji="1" lang="ja-JP" altLang="en-US"/>
        </a:p>
      </dgm:t>
    </dgm:pt>
    <dgm:pt modelId="{323E8BB8-4B6A-4F44-8F6D-84F49AC05FF1}" type="sibTrans" cxnId="{C51CBF09-A36C-474F-80A5-C6D343F1B297}">
      <dgm:prSet/>
      <dgm:spPr/>
      <dgm:t>
        <a:bodyPr/>
        <a:lstStyle/>
        <a:p>
          <a:endParaRPr kumimoji="1" lang="ja-JP" altLang="en-US"/>
        </a:p>
      </dgm:t>
    </dgm:pt>
    <dgm:pt modelId="{0EF6A7C5-F67A-4E49-9C92-53D1AF2666B9}" type="pres">
      <dgm:prSet presAssocID="{8F8283F4-9090-4E3A-9124-713984E48B33}" presName="theList" presStyleCnt="0">
        <dgm:presLayoutVars>
          <dgm:dir/>
          <dgm:animLvl val="lvl"/>
          <dgm:resizeHandles val="exact"/>
        </dgm:presLayoutVars>
      </dgm:prSet>
      <dgm:spPr/>
      <dgm:t>
        <a:bodyPr/>
        <a:lstStyle/>
        <a:p>
          <a:endParaRPr kumimoji="1" lang="ja-JP" altLang="en-US"/>
        </a:p>
      </dgm:t>
    </dgm:pt>
    <dgm:pt modelId="{332445BD-6031-41E9-9611-CB6136A443D3}" type="pres">
      <dgm:prSet presAssocID="{AC74BA41-F254-40BD-B68E-B2E3C1C049ED}" presName="compNode" presStyleCnt="0"/>
      <dgm:spPr/>
    </dgm:pt>
    <dgm:pt modelId="{B9CA429D-9112-4A1C-BF59-C0D1A1D37771}" type="pres">
      <dgm:prSet presAssocID="{AC74BA41-F254-40BD-B68E-B2E3C1C049ED}" presName="noGeometry" presStyleCnt="0"/>
      <dgm:spPr/>
    </dgm:pt>
    <dgm:pt modelId="{FB0F2E09-7DBE-4339-88B8-BDA4D682E6CF}" type="pres">
      <dgm:prSet presAssocID="{AC74BA41-F254-40BD-B68E-B2E3C1C049ED}" presName="childTextVisible" presStyleLbl="bgAccFollowNode1" presStyleIdx="0" presStyleCnt="6" custScaleY="147308">
        <dgm:presLayoutVars>
          <dgm:bulletEnabled val="1"/>
        </dgm:presLayoutVars>
      </dgm:prSet>
      <dgm:spPr/>
      <dgm:t>
        <a:bodyPr/>
        <a:lstStyle/>
        <a:p>
          <a:endParaRPr kumimoji="1" lang="ja-JP" altLang="en-US"/>
        </a:p>
      </dgm:t>
    </dgm:pt>
    <dgm:pt modelId="{E1B128FC-29D7-4A8A-B49D-7EC72CA0925D}" type="pres">
      <dgm:prSet presAssocID="{AC74BA41-F254-40BD-B68E-B2E3C1C049ED}" presName="childTextHidden" presStyleLbl="bgAccFollowNode1" presStyleIdx="0" presStyleCnt="6"/>
      <dgm:spPr/>
      <dgm:t>
        <a:bodyPr/>
        <a:lstStyle/>
        <a:p>
          <a:endParaRPr kumimoji="1" lang="ja-JP" altLang="en-US"/>
        </a:p>
      </dgm:t>
    </dgm:pt>
    <dgm:pt modelId="{B5C7EDDF-D0BA-45E7-9510-2E903761DD63}" type="pres">
      <dgm:prSet presAssocID="{AC74BA41-F254-40BD-B68E-B2E3C1C049ED}" presName="parentText" presStyleLbl="node1" presStyleIdx="0" presStyleCnt="6">
        <dgm:presLayoutVars>
          <dgm:chMax val="1"/>
          <dgm:bulletEnabled val="1"/>
        </dgm:presLayoutVars>
      </dgm:prSet>
      <dgm:spPr/>
      <dgm:t>
        <a:bodyPr/>
        <a:lstStyle/>
        <a:p>
          <a:endParaRPr kumimoji="1" lang="ja-JP" altLang="en-US"/>
        </a:p>
      </dgm:t>
    </dgm:pt>
    <dgm:pt modelId="{4854CE88-3E7D-4E66-B4B8-26DE398743CB}" type="pres">
      <dgm:prSet presAssocID="{AC74BA41-F254-40BD-B68E-B2E3C1C049ED}" presName="aSpace" presStyleCnt="0"/>
      <dgm:spPr/>
    </dgm:pt>
    <dgm:pt modelId="{4082E4AD-F1A8-4E87-A14E-53B3CF3A03C1}" type="pres">
      <dgm:prSet presAssocID="{CE88F155-387A-4F82-9D6F-963A9B251E2C}" presName="compNode" presStyleCnt="0"/>
      <dgm:spPr/>
    </dgm:pt>
    <dgm:pt modelId="{F213F3F3-43CA-4BE1-908A-65F31C30654E}" type="pres">
      <dgm:prSet presAssocID="{CE88F155-387A-4F82-9D6F-963A9B251E2C}" presName="noGeometry" presStyleCnt="0"/>
      <dgm:spPr/>
    </dgm:pt>
    <dgm:pt modelId="{3065F9CA-0DEB-4D62-A610-868B4BE05A1B}" type="pres">
      <dgm:prSet presAssocID="{CE88F155-387A-4F82-9D6F-963A9B251E2C}" presName="childTextVisible" presStyleLbl="bgAccFollowNode1" presStyleIdx="1" presStyleCnt="6" custScaleY="147308" custLinFactNeighborX="-15202">
        <dgm:presLayoutVars>
          <dgm:bulletEnabled val="1"/>
        </dgm:presLayoutVars>
      </dgm:prSet>
      <dgm:spPr/>
      <dgm:t>
        <a:bodyPr/>
        <a:lstStyle/>
        <a:p>
          <a:endParaRPr kumimoji="1" lang="ja-JP" altLang="en-US"/>
        </a:p>
      </dgm:t>
    </dgm:pt>
    <dgm:pt modelId="{24AC2CA2-90DD-401C-BDF7-FF8ADC673987}" type="pres">
      <dgm:prSet presAssocID="{CE88F155-387A-4F82-9D6F-963A9B251E2C}" presName="childTextHidden" presStyleLbl="bgAccFollowNode1" presStyleIdx="1" presStyleCnt="6"/>
      <dgm:spPr/>
      <dgm:t>
        <a:bodyPr/>
        <a:lstStyle/>
        <a:p>
          <a:endParaRPr kumimoji="1" lang="ja-JP" altLang="en-US"/>
        </a:p>
      </dgm:t>
    </dgm:pt>
    <dgm:pt modelId="{0EB41BD1-69FC-4A1B-BC9B-A74BE7121C16}" type="pres">
      <dgm:prSet presAssocID="{CE88F155-387A-4F82-9D6F-963A9B251E2C}" presName="parentText" presStyleLbl="node1" presStyleIdx="1" presStyleCnt="6" custLinFactNeighborX="-30415">
        <dgm:presLayoutVars>
          <dgm:chMax val="1"/>
          <dgm:bulletEnabled val="1"/>
        </dgm:presLayoutVars>
      </dgm:prSet>
      <dgm:spPr/>
      <dgm:t>
        <a:bodyPr/>
        <a:lstStyle/>
        <a:p>
          <a:endParaRPr kumimoji="1" lang="ja-JP" altLang="en-US"/>
        </a:p>
      </dgm:t>
    </dgm:pt>
    <dgm:pt modelId="{948BA6A0-AA63-4816-87EF-1D9CECC05044}" type="pres">
      <dgm:prSet presAssocID="{CE88F155-387A-4F82-9D6F-963A9B251E2C}" presName="aSpace" presStyleCnt="0"/>
      <dgm:spPr/>
    </dgm:pt>
    <dgm:pt modelId="{D84946C7-CC81-4955-9DBD-15D4AAC615D3}" type="pres">
      <dgm:prSet presAssocID="{09769285-DFBE-4E94-B537-6E55358A6988}" presName="compNode" presStyleCnt="0"/>
      <dgm:spPr/>
    </dgm:pt>
    <dgm:pt modelId="{94EAC59A-8C6A-4A72-A2E1-51FC3AF7D55F}" type="pres">
      <dgm:prSet presAssocID="{09769285-DFBE-4E94-B537-6E55358A6988}" presName="noGeometry" presStyleCnt="0"/>
      <dgm:spPr/>
    </dgm:pt>
    <dgm:pt modelId="{16FED35E-F429-4C1F-8348-D0341AD69CE1}" type="pres">
      <dgm:prSet presAssocID="{09769285-DFBE-4E94-B537-6E55358A6988}" presName="childTextVisible" presStyleLbl="bgAccFollowNode1" presStyleIdx="2" presStyleCnt="6" custScaleY="147308" custLinFactNeighborX="-25103">
        <dgm:presLayoutVars>
          <dgm:bulletEnabled val="1"/>
        </dgm:presLayoutVars>
      </dgm:prSet>
      <dgm:spPr/>
      <dgm:t>
        <a:bodyPr/>
        <a:lstStyle/>
        <a:p>
          <a:endParaRPr kumimoji="1" lang="ja-JP" altLang="en-US"/>
        </a:p>
      </dgm:t>
    </dgm:pt>
    <dgm:pt modelId="{F872FA04-D7B4-4367-A687-C44C6CAB59F2}" type="pres">
      <dgm:prSet presAssocID="{09769285-DFBE-4E94-B537-6E55358A6988}" presName="childTextHidden" presStyleLbl="bgAccFollowNode1" presStyleIdx="2" presStyleCnt="6"/>
      <dgm:spPr/>
      <dgm:t>
        <a:bodyPr/>
        <a:lstStyle/>
        <a:p>
          <a:endParaRPr kumimoji="1" lang="ja-JP" altLang="en-US"/>
        </a:p>
      </dgm:t>
    </dgm:pt>
    <dgm:pt modelId="{C30B479D-5928-409B-B4A8-1C33EEFABBCA}" type="pres">
      <dgm:prSet presAssocID="{09769285-DFBE-4E94-B537-6E55358A6988}" presName="parentText" presStyleLbl="node1" presStyleIdx="2" presStyleCnt="6" custLinFactNeighborX="-50215">
        <dgm:presLayoutVars>
          <dgm:chMax val="1"/>
          <dgm:bulletEnabled val="1"/>
        </dgm:presLayoutVars>
      </dgm:prSet>
      <dgm:spPr/>
      <dgm:t>
        <a:bodyPr/>
        <a:lstStyle/>
        <a:p>
          <a:endParaRPr kumimoji="1" lang="ja-JP" altLang="en-US"/>
        </a:p>
      </dgm:t>
    </dgm:pt>
    <dgm:pt modelId="{01796C63-76EF-4911-BD8C-A1CFBAD9A580}" type="pres">
      <dgm:prSet presAssocID="{09769285-DFBE-4E94-B537-6E55358A6988}" presName="aSpace" presStyleCnt="0"/>
      <dgm:spPr/>
    </dgm:pt>
    <dgm:pt modelId="{E3984669-7733-4F0D-8BFE-F9825F40A838}" type="pres">
      <dgm:prSet presAssocID="{BA5BBDA3-8A58-4214-A26C-0886CED56000}" presName="compNode" presStyleCnt="0"/>
      <dgm:spPr/>
    </dgm:pt>
    <dgm:pt modelId="{72B0DB17-374E-4152-A53C-6B55E1A66613}" type="pres">
      <dgm:prSet presAssocID="{BA5BBDA3-8A58-4214-A26C-0886CED56000}" presName="noGeometry" presStyleCnt="0"/>
      <dgm:spPr/>
    </dgm:pt>
    <dgm:pt modelId="{4E23C2B6-8F6F-4663-A5CF-9051BC842DBA}" type="pres">
      <dgm:prSet presAssocID="{BA5BBDA3-8A58-4214-A26C-0886CED56000}" presName="childTextVisible" presStyleLbl="bgAccFollowNode1" presStyleIdx="3" presStyleCnt="6" custScaleY="147308" custLinFactNeighborX="-37537">
        <dgm:presLayoutVars>
          <dgm:bulletEnabled val="1"/>
        </dgm:presLayoutVars>
      </dgm:prSet>
      <dgm:spPr/>
      <dgm:t>
        <a:bodyPr/>
        <a:lstStyle/>
        <a:p>
          <a:endParaRPr kumimoji="1" lang="ja-JP" altLang="en-US"/>
        </a:p>
      </dgm:t>
    </dgm:pt>
    <dgm:pt modelId="{56DC506A-B918-42BA-8551-1CCE54B63FB3}" type="pres">
      <dgm:prSet presAssocID="{BA5BBDA3-8A58-4214-A26C-0886CED56000}" presName="childTextHidden" presStyleLbl="bgAccFollowNode1" presStyleIdx="3" presStyleCnt="6"/>
      <dgm:spPr/>
      <dgm:t>
        <a:bodyPr/>
        <a:lstStyle/>
        <a:p>
          <a:endParaRPr kumimoji="1" lang="ja-JP" altLang="en-US"/>
        </a:p>
      </dgm:t>
    </dgm:pt>
    <dgm:pt modelId="{728C75EF-AD3E-47CE-B007-F60A902EFAC0}" type="pres">
      <dgm:prSet presAssocID="{BA5BBDA3-8A58-4214-A26C-0886CED56000}" presName="parentText" presStyleLbl="node1" presStyleIdx="3" presStyleCnt="6" custLinFactNeighborX="-75081">
        <dgm:presLayoutVars>
          <dgm:chMax val="1"/>
          <dgm:bulletEnabled val="1"/>
        </dgm:presLayoutVars>
      </dgm:prSet>
      <dgm:spPr/>
      <dgm:t>
        <a:bodyPr/>
        <a:lstStyle/>
        <a:p>
          <a:endParaRPr kumimoji="1" lang="ja-JP" altLang="en-US"/>
        </a:p>
      </dgm:t>
    </dgm:pt>
    <dgm:pt modelId="{FA8A2A11-1FB7-46D2-8397-935141554340}" type="pres">
      <dgm:prSet presAssocID="{BA5BBDA3-8A58-4214-A26C-0886CED56000}" presName="aSpace" presStyleCnt="0"/>
      <dgm:spPr/>
    </dgm:pt>
    <dgm:pt modelId="{3B9B9B18-EC96-40B4-A6FA-9B284D9902F0}" type="pres">
      <dgm:prSet presAssocID="{E9DD72B3-4C4E-448A-A3D2-E9F33370A0AF}" presName="compNode" presStyleCnt="0"/>
      <dgm:spPr/>
    </dgm:pt>
    <dgm:pt modelId="{DCBA4D7B-AA4C-4262-AEE0-99BE108BF74E}" type="pres">
      <dgm:prSet presAssocID="{E9DD72B3-4C4E-448A-A3D2-E9F33370A0AF}" presName="noGeometry" presStyleCnt="0"/>
      <dgm:spPr/>
    </dgm:pt>
    <dgm:pt modelId="{2FC68614-8321-4D46-A6E7-6E206E8F044F}" type="pres">
      <dgm:prSet presAssocID="{E9DD72B3-4C4E-448A-A3D2-E9F33370A0AF}" presName="childTextVisible" presStyleLbl="bgAccFollowNode1" presStyleIdx="4" presStyleCnt="6" custScaleY="147308" custLinFactNeighborX="-46976">
        <dgm:presLayoutVars>
          <dgm:bulletEnabled val="1"/>
        </dgm:presLayoutVars>
      </dgm:prSet>
      <dgm:spPr/>
      <dgm:t>
        <a:bodyPr/>
        <a:lstStyle/>
        <a:p>
          <a:endParaRPr kumimoji="1" lang="ja-JP" altLang="en-US"/>
        </a:p>
      </dgm:t>
    </dgm:pt>
    <dgm:pt modelId="{47232F5C-DFCC-4CA9-931A-9961CA81F8DC}" type="pres">
      <dgm:prSet presAssocID="{E9DD72B3-4C4E-448A-A3D2-E9F33370A0AF}" presName="childTextHidden" presStyleLbl="bgAccFollowNode1" presStyleIdx="4" presStyleCnt="6"/>
      <dgm:spPr/>
      <dgm:t>
        <a:bodyPr/>
        <a:lstStyle/>
        <a:p>
          <a:endParaRPr kumimoji="1" lang="ja-JP" altLang="en-US"/>
        </a:p>
      </dgm:t>
    </dgm:pt>
    <dgm:pt modelId="{149B1EB5-5DAC-4FA5-BA19-D9E74B645401}" type="pres">
      <dgm:prSet presAssocID="{E9DD72B3-4C4E-448A-A3D2-E9F33370A0AF}" presName="parentText" presStyleLbl="node1" presStyleIdx="4" presStyleCnt="6" custLinFactNeighborX="-93953">
        <dgm:presLayoutVars>
          <dgm:chMax val="1"/>
          <dgm:bulletEnabled val="1"/>
        </dgm:presLayoutVars>
      </dgm:prSet>
      <dgm:spPr/>
      <dgm:t>
        <a:bodyPr/>
        <a:lstStyle/>
        <a:p>
          <a:endParaRPr kumimoji="1" lang="ja-JP" altLang="en-US"/>
        </a:p>
      </dgm:t>
    </dgm:pt>
    <dgm:pt modelId="{00834605-C74D-461F-9B03-5FCC0187E8EC}" type="pres">
      <dgm:prSet presAssocID="{E9DD72B3-4C4E-448A-A3D2-E9F33370A0AF}" presName="aSpace" presStyleCnt="0"/>
      <dgm:spPr/>
    </dgm:pt>
    <dgm:pt modelId="{41DA57BF-21B0-4FB3-AB9E-1255AB2C39EC}" type="pres">
      <dgm:prSet presAssocID="{1E02959B-5028-45AD-AD66-941594E1A8E1}" presName="compNode" presStyleCnt="0"/>
      <dgm:spPr/>
    </dgm:pt>
    <dgm:pt modelId="{B9957FAF-C01E-4158-9C68-1424B819910C}" type="pres">
      <dgm:prSet presAssocID="{1E02959B-5028-45AD-AD66-941594E1A8E1}" presName="noGeometry" presStyleCnt="0"/>
      <dgm:spPr/>
    </dgm:pt>
    <dgm:pt modelId="{FE74AD1E-94E5-453F-915C-32E0A8D86ADC}" type="pres">
      <dgm:prSet presAssocID="{1E02959B-5028-45AD-AD66-941594E1A8E1}" presName="childTextVisible" presStyleLbl="bgAccFollowNode1" presStyleIdx="5" presStyleCnt="6">
        <dgm:presLayoutVars>
          <dgm:bulletEnabled val="1"/>
        </dgm:presLayoutVars>
      </dgm:prSet>
      <dgm:spPr>
        <a:solidFill>
          <a:schemeClr val="bg1"/>
        </a:solidFill>
        <a:ln>
          <a:noFill/>
        </a:ln>
      </dgm:spPr>
      <dgm:t>
        <a:bodyPr/>
        <a:lstStyle/>
        <a:p>
          <a:endParaRPr kumimoji="1" lang="ja-JP" altLang="en-US"/>
        </a:p>
      </dgm:t>
    </dgm:pt>
    <dgm:pt modelId="{F4B72D6C-E47F-49DA-95C0-CCEBEF20D3C2}" type="pres">
      <dgm:prSet presAssocID="{1E02959B-5028-45AD-AD66-941594E1A8E1}" presName="childTextHidden" presStyleLbl="bgAccFollowNode1" presStyleIdx="5" presStyleCnt="6"/>
      <dgm:spPr/>
    </dgm:pt>
    <dgm:pt modelId="{F193C241-925A-4C72-97ED-BF49B394A9CE}" type="pres">
      <dgm:prSet presAssocID="{1E02959B-5028-45AD-AD66-941594E1A8E1}" presName="parentText" presStyleLbl="node1" presStyleIdx="5" presStyleCnt="6">
        <dgm:presLayoutVars>
          <dgm:chMax val="1"/>
          <dgm:bulletEnabled val="1"/>
        </dgm:presLayoutVars>
      </dgm:prSet>
      <dgm:spPr/>
      <dgm:t>
        <a:bodyPr/>
        <a:lstStyle/>
        <a:p>
          <a:endParaRPr kumimoji="1" lang="ja-JP" altLang="en-US"/>
        </a:p>
      </dgm:t>
    </dgm:pt>
  </dgm:ptLst>
  <dgm:cxnLst>
    <dgm:cxn modelId="{1983D1B1-1081-45B4-91C5-C8FDBFF780DA}" type="presOf" srcId="{8F8283F4-9090-4E3A-9124-713984E48B33}" destId="{0EF6A7C5-F67A-4E49-9C92-53D1AF2666B9}" srcOrd="0" destOrd="0" presId="urn:microsoft.com/office/officeart/2005/8/layout/hProcess6"/>
    <dgm:cxn modelId="{2F218842-3291-406B-8748-296E84F48240}" type="presOf" srcId="{1E02959B-5028-45AD-AD66-941594E1A8E1}" destId="{F193C241-925A-4C72-97ED-BF49B394A9CE}" srcOrd="0" destOrd="0" presId="urn:microsoft.com/office/officeart/2005/8/layout/hProcess6"/>
    <dgm:cxn modelId="{8FCDA5BF-60C8-4214-82D6-37F4A2D51C4D}" type="presOf" srcId="{E537641D-5BEC-4B6C-A56F-0CF5AA69F1C2}" destId="{16FED35E-F429-4C1F-8348-D0341AD69CE1}" srcOrd="0" destOrd="0" presId="urn:microsoft.com/office/officeart/2005/8/layout/hProcess6"/>
    <dgm:cxn modelId="{A3C13B4E-A9DC-4F95-ACB6-41D9C0804583}" type="presOf" srcId="{E537641D-5BEC-4B6C-A56F-0CF5AA69F1C2}" destId="{F872FA04-D7B4-4367-A687-C44C6CAB59F2}" srcOrd="1" destOrd="0" presId="urn:microsoft.com/office/officeart/2005/8/layout/hProcess6"/>
    <dgm:cxn modelId="{F89453D9-AB60-46AF-B469-32F45DCF03D2}" type="presOf" srcId="{467871C8-62DF-4B0F-901D-1110F1806E78}" destId="{4E23C2B6-8F6F-4663-A5CF-9051BC842DBA}" srcOrd="0" destOrd="0" presId="urn:microsoft.com/office/officeart/2005/8/layout/hProcess6"/>
    <dgm:cxn modelId="{0997CDEB-D7C3-45D7-B206-8448512FBD05}" type="presOf" srcId="{5697EDB5-AF04-437B-8DA1-CE931C59302B}" destId="{47232F5C-DFCC-4CA9-931A-9961CA81F8DC}" srcOrd="1" destOrd="0" presId="urn:microsoft.com/office/officeart/2005/8/layout/hProcess6"/>
    <dgm:cxn modelId="{81D29389-7803-4DB6-BF21-31DD9139F3A9}" type="presOf" srcId="{09769285-DFBE-4E94-B537-6E55358A6988}" destId="{C30B479D-5928-409B-B4A8-1C33EEFABBCA}" srcOrd="0" destOrd="0" presId="urn:microsoft.com/office/officeart/2005/8/layout/hProcess6"/>
    <dgm:cxn modelId="{EF59FE64-A3BF-42CB-82E2-63CEE55487B4}" srcId="{AC74BA41-F254-40BD-B68E-B2E3C1C049ED}" destId="{706787D7-6D81-47F1-BB79-4D4B577BEEDC}" srcOrd="0" destOrd="0" parTransId="{5AFEB9B6-C38A-46C4-AF55-EAD2ABA04EA7}" sibTransId="{47B7C0C2-6F9F-425C-9D08-54C59A800042}"/>
    <dgm:cxn modelId="{D70982F8-592D-4931-8E72-AD11BD819CF3}" type="presOf" srcId="{5697EDB5-AF04-437B-8DA1-CE931C59302B}" destId="{2FC68614-8321-4D46-A6E7-6E206E8F044F}" srcOrd="0" destOrd="0" presId="urn:microsoft.com/office/officeart/2005/8/layout/hProcess6"/>
    <dgm:cxn modelId="{0647246E-6B57-4C5D-A4AE-8C5EBED0B16E}" type="presOf" srcId="{CE88F155-387A-4F82-9D6F-963A9B251E2C}" destId="{0EB41BD1-69FC-4A1B-BC9B-A74BE7121C16}" srcOrd="0" destOrd="0" presId="urn:microsoft.com/office/officeart/2005/8/layout/hProcess6"/>
    <dgm:cxn modelId="{FA58D5A6-E397-4D5E-B21B-5E5D74F85217}" type="presOf" srcId="{706787D7-6D81-47F1-BB79-4D4B577BEEDC}" destId="{FB0F2E09-7DBE-4339-88B8-BDA4D682E6CF}" srcOrd="0" destOrd="0" presId="urn:microsoft.com/office/officeart/2005/8/layout/hProcess6"/>
    <dgm:cxn modelId="{0B89B354-1002-4B58-9CE0-D2562A58F838}" type="presOf" srcId="{AC74BA41-F254-40BD-B68E-B2E3C1C049ED}" destId="{B5C7EDDF-D0BA-45E7-9510-2E903761DD63}" srcOrd="0" destOrd="0" presId="urn:microsoft.com/office/officeart/2005/8/layout/hProcess6"/>
    <dgm:cxn modelId="{D327EDCE-CA00-4420-AD60-88FBDDCF630F}" srcId="{8F8283F4-9090-4E3A-9124-713984E48B33}" destId="{1E02959B-5028-45AD-AD66-941594E1A8E1}" srcOrd="5" destOrd="0" parTransId="{58F1EE6D-D74B-45BF-B6FB-9B6C420B2B44}" sibTransId="{6B060C33-D0EC-4C17-9662-DF7AD34B527B}"/>
    <dgm:cxn modelId="{42B37F4E-0CC4-4C68-A6CB-5350B1A346DB}" srcId="{BA5BBDA3-8A58-4214-A26C-0886CED56000}" destId="{467871C8-62DF-4B0F-901D-1110F1806E78}" srcOrd="0" destOrd="0" parTransId="{18433FCE-92CC-4D75-8F08-819059FA1242}" sibTransId="{5DC7324F-7F3D-454F-A628-70EBFEDBABCF}"/>
    <dgm:cxn modelId="{473FDF7F-C8C4-4E48-B2C3-91492FBD53F0}" type="presOf" srcId="{706787D7-6D81-47F1-BB79-4D4B577BEEDC}" destId="{E1B128FC-29D7-4A8A-B49D-7EC72CA0925D}" srcOrd="1" destOrd="0" presId="urn:microsoft.com/office/officeart/2005/8/layout/hProcess6"/>
    <dgm:cxn modelId="{2ED567B9-BC72-4B17-8A53-DE31B7D2466F}" srcId="{8F8283F4-9090-4E3A-9124-713984E48B33}" destId="{CE88F155-387A-4F82-9D6F-963A9B251E2C}" srcOrd="1" destOrd="0" parTransId="{F4BB9D96-6377-4FCE-8672-92F08BF073CA}" sibTransId="{CD373729-FB96-4321-A76B-238FD55F4E52}"/>
    <dgm:cxn modelId="{5F50DC61-6445-493C-92D4-AF4246C119F8}" srcId="{09769285-DFBE-4E94-B537-6E55358A6988}" destId="{E537641D-5BEC-4B6C-A56F-0CF5AA69F1C2}" srcOrd="0" destOrd="0" parTransId="{52CACC9B-0FB3-4BA5-B8AD-30EE265C6B18}" sibTransId="{C7B93471-56A2-440B-86B2-EA256E322FA7}"/>
    <dgm:cxn modelId="{E5D7329A-B87D-441C-ADE8-1EF0F18B013F}" srcId="{8F8283F4-9090-4E3A-9124-713984E48B33}" destId="{AC74BA41-F254-40BD-B68E-B2E3C1C049ED}" srcOrd="0" destOrd="0" parTransId="{C3F69779-98A0-4B26-9A52-F1292FCA323D}" sibTransId="{295B6F2C-7767-4559-B58D-8DFB1E5C7A8D}"/>
    <dgm:cxn modelId="{707DBE36-9EC8-443B-B9CA-E4FC6BEC368D}" type="presOf" srcId="{3046A38F-E77E-44F3-9E1B-D77DFA050FC5}" destId="{3065F9CA-0DEB-4D62-A610-868B4BE05A1B}" srcOrd="0" destOrd="0" presId="urn:microsoft.com/office/officeart/2005/8/layout/hProcess6"/>
    <dgm:cxn modelId="{135F15F0-7601-4992-BA54-191460D5139C}" srcId="{E9DD72B3-4C4E-448A-A3D2-E9F33370A0AF}" destId="{5697EDB5-AF04-437B-8DA1-CE931C59302B}" srcOrd="0" destOrd="0" parTransId="{49DF237B-385A-413A-8528-71393760BEFD}" sibTransId="{65C1D8A2-9BEE-4BC2-96F1-4BC8CF87491D}"/>
    <dgm:cxn modelId="{15C1E575-5045-43DD-9D5C-9E5EF8B679F1}" srcId="{8F8283F4-9090-4E3A-9124-713984E48B33}" destId="{BA5BBDA3-8A58-4214-A26C-0886CED56000}" srcOrd="3" destOrd="0" parTransId="{CABC13D7-0695-432E-9CF3-CAAABBD57CF9}" sibTransId="{4B54526C-7629-4005-A69D-35BA52A6769B}"/>
    <dgm:cxn modelId="{018233F6-4B6A-470D-AECE-77636FE29FED}" type="presOf" srcId="{E9DD72B3-4C4E-448A-A3D2-E9F33370A0AF}" destId="{149B1EB5-5DAC-4FA5-BA19-D9E74B645401}" srcOrd="0" destOrd="0" presId="urn:microsoft.com/office/officeart/2005/8/layout/hProcess6"/>
    <dgm:cxn modelId="{79372F9B-1D71-4D9C-882F-B7DED6517C27}" type="presOf" srcId="{BA5BBDA3-8A58-4214-A26C-0886CED56000}" destId="{728C75EF-AD3E-47CE-B007-F60A902EFAC0}" srcOrd="0" destOrd="0" presId="urn:microsoft.com/office/officeart/2005/8/layout/hProcess6"/>
    <dgm:cxn modelId="{A87E4903-5A22-4980-AFEE-96460D6CF070}" type="presOf" srcId="{3046A38F-E77E-44F3-9E1B-D77DFA050FC5}" destId="{24AC2CA2-90DD-401C-BDF7-FF8ADC673987}" srcOrd="1" destOrd="0" presId="urn:microsoft.com/office/officeart/2005/8/layout/hProcess6"/>
    <dgm:cxn modelId="{C00D3708-0C1C-4AAC-AF38-7B98E555198C}" srcId="{8F8283F4-9090-4E3A-9124-713984E48B33}" destId="{E9DD72B3-4C4E-448A-A3D2-E9F33370A0AF}" srcOrd="4" destOrd="0" parTransId="{1617C871-30B4-4639-8F64-2B1CB3155A9B}" sibTransId="{BD724F69-BE7E-4370-961D-38455A7E7AEE}"/>
    <dgm:cxn modelId="{FA8EEEB1-0CD1-4A67-B9CF-F2C27DF12AD3}" type="presOf" srcId="{467871C8-62DF-4B0F-901D-1110F1806E78}" destId="{56DC506A-B918-42BA-8551-1CCE54B63FB3}" srcOrd="1" destOrd="0" presId="urn:microsoft.com/office/officeart/2005/8/layout/hProcess6"/>
    <dgm:cxn modelId="{C51CBF09-A36C-474F-80A5-C6D343F1B297}" srcId="{CE88F155-387A-4F82-9D6F-963A9B251E2C}" destId="{3046A38F-E77E-44F3-9E1B-D77DFA050FC5}" srcOrd="0" destOrd="0" parTransId="{B61BAF17-A0AC-4357-8FB7-8B212791BFF7}" sibTransId="{323E8BB8-4B6A-4F44-8F6D-84F49AC05FF1}"/>
    <dgm:cxn modelId="{CD99EC96-4E39-439E-8333-E35AB01A6323}" srcId="{8F8283F4-9090-4E3A-9124-713984E48B33}" destId="{09769285-DFBE-4E94-B537-6E55358A6988}" srcOrd="2" destOrd="0" parTransId="{83C89AEF-41A6-4048-AEC6-594579CF1119}" sibTransId="{04408C94-103D-4BB6-A403-E4BD14CA7056}"/>
    <dgm:cxn modelId="{FF959C7F-DD4B-4090-B45C-75BBB7272C49}" type="presParOf" srcId="{0EF6A7C5-F67A-4E49-9C92-53D1AF2666B9}" destId="{332445BD-6031-41E9-9611-CB6136A443D3}" srcOrd="0" destOrd="0" presId="urn:microsoft.com/office/officeart/2005/8/layout/hProcess6"/>
    <dgm:cxn modelId="{0688F81C-39FB-4183-8B7E-2275E79371E3}" type="presParOf" srcId="{332445BD-6031-41E9-9611-CB6136A443D3}" destId="{B9CA429D-9112-4A1C-BF59-C0D1A1D37771}" srcOrd="0" destOrd="0" presId="urn:microsoft.com/office/officeart/2005/8/layout/hProcess6"/>
    <dgm:cxn modelId="{1B73321A-9441-42E4-8F26-D4677697DA17}" type="presParOf" srcId="{332445BD-6031-41E9-9611-CB6136A443D3}" destId="{FB0F2E09-7DBE-4339-88B8-BDA4D682E6CF}" srcOrd="1" destOrd="0" presId="urn:microsoft.com/office/officeart/2005/8/layout/hProcess6"/>
    <dgm:cxn modelId="{E04CB8E7-025A-4A59-9969-8525C62CE214}" type="presParOf" srcId="{332445BD-6031-41E9-9611-CB6136A443D3}" destId="{E1B128FC-29D7-4A8A-B49D-7EC72CA0925D}" srcOrd="2" destOrd="0" presId="urn:microsoft.com/office/officeart/2005/8/layout/hProcess6"/>
    <dgm:cxn modelId="{FFF85D4F-E5F2-42AF-A8F4-97745E27AFA9}" type="presParOf" srcId="{332445BD-6031-41E9-9611-CB6136A443D3}" destId="{B5C7EDDF-D0BA-45E7-9510-2E903761DD63}" srcOrd="3" destOrd="0" presId="urn:microsoft.com/office/officeart/2005/8/layout/hProcess6"/>
    <dgm:cxn modelId="{0EF83D55-4EEE-4049-8EF2-8A2B1F8F3773}" type="presParOf" srcId="{0EF6A7C5-F67A-4E49-9C92-53D1AF2666B9}" destId="{4854CE88-3E7D-4E66-B4B8-26DE398743CB}" srcOrd="1" destOrd="0" presId="urn:microsoft.com/office/officeart/2005/8/layout/hProcess6"/>
    <dgm:cxn modelId="{2FBE4E4A-1E04-4AFE-ADAD-4AAF95873E3F}" type="presParOf" srcId="{0EF6A7C5-F67A-4E49-9C92-53D1AF2666B9}" destId="{4082E4AD-F1A8-4E87-A14E-53B3CF3A03C1}" srcOrd="2" destOrd="0" presId="urn:microsoft.com/office/officeart/2005/8/layout/hProcess6"/>
    <dgm:cxn modelId="{088A4758-E3F5-4B5B-92B7-AA2BE070006C}" type="presParOf" srcId="{4082E4AD-F1A8-4E87-A14E-53B3CF3A03C1}" destId="{F213F3F3-43CA-4BE1-908A-65F31C30654E}" srcOrd="0" destOrd="0" presId="urn:microsoft.com/office/officeart/2005/8/layout/hProcess6"/>
    <dgm:cxn modelId="{673AFB12-8095-4936-97D9-D88DC07EECA9}" type="presParOf" srcId="{4082E4AD-F1A8-4E87-A14E-53B3CF3A03C1}" destId="{3065F9CA-0DEB-4D62-A610-868B4BE05A1B}" srcOrd="1" destOrd="0" presId="urn:microsoft.com/office/officeart/2005/8/layout/hProcess6"/>
    <dgm:cxn modelId="{77FF69F3-E181-4572-8877-6EC25AB54E1B}" type="presParOf" srcId="{4082E4AD-F1A8-4E87-A14E-53B3CF3A03C1}" destId="{24AC2CA2-90DD-401C-BDF7-FF8ADC673987}" srcOrd="2" destOrd="0" presId="urn:microsoft.com/office/officeart/2005/8/layout/hProcess6"/>
    <dgm:cxn modelId="{6D39E7FE-866E-426C-B118-716BF048AC9C}" type="presParOf" srcId="{4082E4AD-F1A8-4E87-A14E-53B3CF3A03C1}" destId="{0EB41BD1-69FC-4A1B-BC9B-A74BE7121C16}" srcOrd="3" destOrd="0" presId="urn:microsoft.com/office/officeart/2005/8/layout/hProcess6"/>
    <dgm:cxn modelId="{4F76EEC8-1CD0-401F-8F26-800F5CBBCA31}" type="presParOf" srcId="{0EF6A7C5-F67A-4E49-9C92-53D1AF2666B9}" destId="{948BA6A0-AA63-4816-87EF-1D9CECC05044}" srcOrd="3" destOrd="0" presId="urn:microsoft.com/office/officeart/2005/8/layout/hProcess6"/>
    <dgm:cxn modelId="{5BCC68CB-7FF0-435B-8775-5E8AB0ED29CF}" type="presParOf" srcId="{0EF6A7C5-F67A-4E49-9C92-53D1AF2666B9}" destId="{D84946C7-CC81-4955-9DBD-15D4AAC615D3}" srcOrd="4" destOrd="0" presId="urn:microsoft.com/office/officeart/2005/8/layout/hProcess6"/>
    <dgm:cxn modelId="{F842C8F3-1872-4D75-B523-13C09AF56B8E}" type="presParOf" srcId="{D84946C7-CC81-4955-9DBD-15D4AAC615D3}" destId="{94EAC59A-8C6A-4A72-A2E1-51FC3AF7D55F}" srcOrd="0" destOrd="0" presId="urn:microsoft.com/office/officeart/2005/8/layout/hProcess6"/>
    <dgm:cxn modelId="{A5E027EC-A001-4C4D-BD4F-9DF3D83BF6D0}" type="presParOf" srcId="{D84946C7-CC81-4955-9DBD-15D4AAC615D3}" destId="{16FED35E-F429-4C1F-8348-D0341AD69CE1}" srcOrd="1" destOrd="0" presId="urn:microsoft.com/office/officeart/2005/8/layout/hProcess6"/>
    <dgm:cxn modelId="{318AF693-6769-4CE9-8FB4-6A898595C474}" type="presParOf" srcId="{D84946C7-CC81-4955-9DBD-15D4AAC615D3}" destId="{F872FA04-D7B4-4367-A687-C44C6CAB59F2}" srcOrd="2" destOrd="0" presId="urn:microsoft.com/office/officeart/2005/8/layout/hProcess6"/>
    <dgm:cxn modelId="{EC142856-C229-4BB9-AE69-B8CDFFD57E78}" type="presParOf" srcId="{D84946C7-CC81-4955-9DBD-15D4AAC615D3}" destId="{C30B479D-5928-409B-B4A8-1C33EEFABBCA}" srcOrd="3" destOrd="0" presId="urn:microsoft.com/office/officeart/2005/8/layout/hProcess6"/>
    <dgm:cxn modelId="{D21CBB01-4459-475F-A7E4-8D70BBBD5E54}" type="presParOf" srcId="{0EF6A7C5-F67A-4E49-9C92-53D1AF2666B9}" destId="{01796C63-76EF-4911-BD8C-A1CFBAD9A580}" srcOrd="5" destOrd="0" presId="urn:microsoft.com/office/officeart/2005/8/layout/hProcess6"/>
    <dgm:cxn modelId="{20AB4E25-AC01-40A4-A009-CB4384F8E9DB}" type="presParOf" srcId="{0EF6A7C5-F67A-4E49-9C92-53D1AF2666B9}" destId="{E3984669-7733-4F0D-8BFE-F9825F40A838}" srcOrd="6" destOrd="0" presId="urn:microsoft.com/office/officeart/2005/8/layout/hProcess6"/>
    <dgm:cxn modelId="{DD3480A1-212E-4996-8E77-64C8009B83AE}" type="presParOf" srcId="{E3984669-7733-4F0D-8BFE-F9825F40A838}" destId="{72B0DB17-374E-4152-A53C-6B55E1A66613}" srcOrd="0" destOrd="0" presId="urn:microsoft.com/office/officeart/2005/8/layout/hProcess6"/>
    <dgm:cxn modelId="{6615D5DF-1C18-47A1-8BD1-316708BE7A91}" type="presParOf" srcId="{E3984669-7733-4F0D-8BFE-F9825F40A838}" destId="{4E23C2B6-8F6F-4663-A5CF-9051BC842DBA}" srcOrd="1" destOrd="0" presId="urn:microsoft.com/office/officeart/2005/8/layout/hProcess6"/>
    <dgm:cxn modelId="{5272170B-5D48-4066-8868-B2A3807162E9}" type="presParOf" srcId="{E3984669-7733-4F0D-8BFE-F9825F40A838}" destId="{56DC506A-B918-42BA-8551-1CCE54B63FB3}" srcOrd="2" destOrd="0" presId="urn:microsoft.com/office/officeart/2005/8/layout/hProcess6"/>
    <dgm:cxn modelId="{81435E40-2803-40B3-A875-E8A178D9295A}" type="presParOf" srcId="{E3984669-7733-4F0D-8BFE-F9825F40A838}" destId="{728C75EF-AD3E-47CE-B007-F60A902EFAC0}" srcOrd="3" destOrd="0" presId="urn:microsoft.com/office/officeart/2005/8/layout/hProcess6"/>
    <dgm:cxn modelId="{2FBAAAA4-CCDA-4E92-91F7-88E26DC32984}" type="presParOf" srcId="{0EF6A7C5-F67A-4E49-9C92-53D1AF2666B9}" destId="{FA8A2A11-1FB7-46D2-8397-935141554340}" srcOrd="7" destOrd="0" presId="urn:microsoft.com/office/officeart/2005/8/layout/hProcess6"/>
    <dgm:cxn modelId="{6922306D-3061-49CB-8EA6-1527A801C72F}" type="presParOf" srcId="{0EF6A7C5-F67A-4E49-9C92-53D1AF2666B9}" destId="{3B9B9B18-EC96-40B4-A6FA-9B284D9902F0}" srcOrd="8" destOrd="0" presId="urn:microsoft.com/office/officeart/2005/8/layout/hProcess6"/>
    <dgm:cxn modelId="{95AC47B8-CA83-4948-897D-16F20661A8C6}" type="presParOf" srcId="{3B9B9B18-EC96-40B4-A6FA-9B284D9902F0}" destId="{DCBA4D7B-AA4C-4262-AEE0-99BE108BF74E}" srcOrd="0" destOrd="0" presId="urn:microsoft.com/office/officeart/2005/8/layout/hProcess6"/>
    <dgm:cxn modelId="{66FF09F4-2EB9-439D-B5FC-3C295BCD6769}" type="presParOf" srcId="{3B9B9B18-EC96-40B4-A6FA-9B284D9902F0}" destId="{2FC68614-8321-4D46-A6E7-6E206E8F044F}" srcOrd="1" destOrd="0" presId="urn:microsoft.com/office/officeart/2005/8/layout/hProcess6"/>
    <dgm:cxn modelId="{9AA7C0F0-D52B-4C2F-8C97-7302A54A02AC}" type="presParOf" srcId="{3B9B9B18-EC96-40B4-A6FA-9B284D9902F0}" destId="{47232F5C-DFCC-4CA9-931A-9961CA81F8DC}" srcOrd="2" destOrd="0" presId="urn:microsoft.com/office/officeart/2005/8/layout/hProcess6"/>
    <dgm:cxn modelId="{A3E72DC0-C6E9-4BBF-9646-EC03DDE0BE02}" type="presParOf" srcId="{3B9B9B18-EC96-40B4-A6FA-9B284D9902F0}" destId="{149B1EB5-5DAC-4FA5-BA19-D9E74B645401}" srcOrd="3" destOrd="0" presId="urn:microsoft.com/office/officeart/2005/8/layout/hProcess6"/>
    <dgm:cxn modelId="{0AB26C45-4A4D-4871-B451-ED93F84EEBEE}" type="presParOf" srcId="{0EF6A7C5-F67A-4E49-9C92-53D1AF2666B9}" destId="{00834605-C74D-461F-9B03-5FCC0187E8EC}" srcOrd="9" destOrd="0" presId="urn:microsoft.com/office/officeart/2005/8/layout/hProcess6"/>
    <dgm:cxn modelId="{562A3BB4-99D7-4062-95DD-AD3640503503}" type="presParOf" srcId="{0EF6A7C5-F67A-4E49-9C92-53D1AF2666B9}" destId="{41DA57BF-21B0-4FB3-AB9E-1255AB2C39EC}" srcOrd="10" destOrd="0" presId="urn:microsoft.com/office/officeart/2005/8/layout/hProcess6"/>
    <dgm:cxn modelId="{B7CB0DC9-4A61-4D7E-8645-37D9FB90C388}" type="presParOf" srcId="{41DA57BF-21B0-4FB3-AB9E-1255AB2C39EC}" destId="{B9957FAF-C01E-4158-9C68-1424B819910C}" srcOrd="0" destOrd="0" presId="urn:microsoft.com/office/officeart/2005/8/layout/hProcess6"/>
    <dgm:cxn modelId="{C87AB911-F524-4EED-948F-060BEE5EA8CE}" type="presParOf" srcId="{41DA57BF-21B0-4FB3-AB9E-1255AB2C39EC}" destId="{FE74AD1E-94E5-453F-915C-32E0A8D86ADC}" srcOrd="1" destOrd="0" presId="urn:microsoft.com/office/officeart/2005/8/layout/hProcess6"/>
    <dgm:cxn modelId="{DF4ED27F-5CA5-4379-92CB-6758A1D0F7D5}" type="presParOf" srcId="{41DA57BF-21B0-4FB3-AB9E-1255AB2C39EC}" destId="{F4B72D6C-E47F-49DA-95C0-CCEBEF20D3C2}" srcOrd="2" destOrd="0" presId="urn:microsoft.com/office/officeart/2005/8/layout/hProcess6"/>
    <dgm:cxn modelId="{ADD780B0-EE1B-4F27-A207-D9F3EEFC23A0}" type="presParOf" srcId="{41DA57BF-21B0-4FB3-AB9E-1255AB2C39EC}" destId="{F193C241-925A-4C72-97ED-BF49B394A9CE}" srcOrd="3" destOrd="0" presId="urn:microsoft.com/office/officeart/2005/8/layout/hProcess6"/>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0F2E09-7DBE-4339-88B8-BDA4D682E6CF}">
      <dsp:nvSpPr>
        <dsp:cNvPr id="0" name=""/>
        <dsp:cNvSpPr/>
      </dsp:nvSpPr>
      <dsp:spPr>
        <a:xfrm>
          <a:off x="291464" y="1762572"/>
          <a:ext cx="1155930" cy="1488442"/>
        </a:xfrm>
        <a:prstGeom prst="rightArrow">
          <a:avLst>
            <a:gd name="adj1" fmla="val 70000"/>
            <a:gd name="adj2" fmla="val 50000"/>
          </a:avLst>
        </a:prstGeom>
        <a:solidFill>
          <a:schemeClr val="tx2">
            <a:lumMod val="40000"/>
            <a:lumOff val="60000"/>
            <a:alpha val="9000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5715" rIns="11430" bIns="5715" numCol="1" spcCol="1270" anchor="ctr" anchorCtr="0">
          <a:noAutofit/>
        </a:bodyPr>
        <a:lstStyle/>
        <a:p>
          <a:pPr lvl="0" algn="l" defTabSz="400050">
            <a:lnSpc>
              <a:spcPct val="90000"/>
            </a:lnSpc>
            <a:spcBef>
              <a:spcPct val="0"/>
            </a:spcBef>
            <a:spcAft>
              <a:spcPct val="35000"/>
            </a:spcAft>
          </a:pPr>
          <a:r>
            <a:rPr kumimoji="1" lang="ja-JP" altLang="en-US" sz="900" kern="1200" dirty="0" smtClean="0">
              <a:latin typeface="Meiryo UI" panose="020B0604030504040204" pitchFamily="50" charset="-128"/>
              <a:ea typeface="Meiryo UI" panose="020B0604030504040204" pitchFamily="50" charset="-128"/>
            </a:rPr>
            <a:t>募集要項の発表</a:t>
          </a:r>
          <a:endParaRPr kumimoji="1" lang="ja-JP" altLang="en-US" sz="900" kern="1200" dirty="0">
            <a:latin typeface="Meiryo UI" panose="020B0604030504040204" pitchFamily="50" charset="-128"/>
            <a:ea typeface="Meiryo UI" panose="020B0604030504040204" pitchFamily="50" charset="-128"/>
          </a:endParaRPr>
        </a:p>
      </dsp:txBody>
      <dsp:txXfrm>
        <a:off x="580447" y="1985838"/>
        <a:ext cx="563516" cy="1041910"/>
      </dsp:txXfrm>
    </dsp:sp>
    <dsp:sp modelId="{B5C7EDDF-D0BA-45E7-9510-2E903761DD63}">
      <dsp:nvSpPr>
        <dsp:cNvPr id="0" name=""/>
        <dsp:cNvSpPr/>
      </dsp:nvSpPr>
      <dsp:spPr>
        <a:xfrm>
          <a:off x="2481" y="2217811"/>
          <a:ext cx="577965" cy="577965"/>
        </a:xfrm>
        <a:prstGeom prst="ellipse">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kumimoji="1" lang="ja-JP" altLang="en-US" sz="1100" kern="1200" dirty="0" smtClean="0">
              <a:latin typeface="Meiryo UI" panose="020B0604030504040204" pitchFamily="50" charset="-128"/>
              <a:ea typeface="Meiryo UI" panose="020B0604030504040204" pitchFamily="50" charset="-128"/>
            </a:rPr>
            <a:t>発表</a:t>
          </a:r>
          <a:endParaRPr kumimoji="1" lang="ja-JP" altLang="en-US" sz="1100" kern="1200" dirty="0">
            <a:latin typeface="Meiryo UI" panose="020B0604030504040204" pitchFamily="50" charset="-128"/>
            <a:ea typeface="Meiryo UI" panose="020B0604030504040204" pitchFamily="50" charset="-128"/>
          </a:endParaRPr>
        </a:p>
      </dsp:txBody>
      <dsp:txXfrm>
        <a:off x="87122" y="2302452"/>
        <a:ext cx="408683" cy="408683"/>
      </dsp:txXfrm>
    </dsp:sp>
    <dsp:sp modelId="{3065F9CA-0DEB-4D62-A610-868B4BE05A1B}">
      <dsp:nvSpPr>
        <dsp:cNvPr id="0" name=""/>
        <dsp:cNvSpPr/>
      </dsp:nvSpPr>
      <dsp:spPr>
        <a:xfrm>
          <a:off x="1632899" y="1762572"/>
          <a:ext cx="1155930" cy="1488442"/>
        </a:xfrm>
        <a:prstGeom prst="rightArrow">
          <a:avLst>
            <a:gd name="adj1" fmla="val 70000"/>
            <a:gd name="adj2" fmla="val 50000"/>
          </a:avLst>
        </a:prstGeom>
        <a:solidFill>
          <a:schemeClr val="tx2">
            <a:lumMod val="40000"/>
            <a:lumOff val="60000"/>
            <a:alpha val="9000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5715" rIns="11430" bIns="5715" numCol="1" spcCol="1270" anchor="ctr" anchorCtr="0">
          <a:noAutofit/>
        </a:bodyPr>
        <a:lstStyle/>
        <a:p>
          <a:pPr lvl="0" algn="l" defTabSz="400050">
            <a:lnSpc>
              <a:spcPct val="90000"/>
            </a:lnSpc>
            <a:spcBef>
              <a:spcPct val="0"/>
            </a:spcBef>
            <a:spcAft>
              <a:spcPct val="35000"/>
            </a:spcAft>
          </a:pPr>
          <a:r>
            <a:rPr kumimoji="1" lang="ja-JP" altLang="en-US" sz="900" kern="1200" dirty="0" smtClean="0">
              <a:latin typeface="Meiryo UI" panose="020B0604030504040204" pitchFamily="50" charset="-128"/>
              <a:ea typeface="Meiryo UI" panose="020B0604030504040204" pitchFamily="50" charset="-128"/>
            </a:rPr>
            <a:t>募集要項に基づく募集を開始</a:t>
          </a:r>
          <a:endParaRPr kumimoji="1" lang="ja-JP" altLang="en-US" sz="900" kern="1200" dirty="0">
            <a:latin typeface="Meiryo UI" panose="020B0604030504040204" pitchFamily="50" charset="-128"/>
            <a:ea typeface="Meiryo UI" panose="020B0604030504040204" pitchFamily="50" charset="-128"/>
          </a:endParaRPr>
        </a:p>
      </dsp:txBody>
      <dsp:txXfrm>
        <a:off x="1921881" y="1985838"/>
        <a:ext cx="563516" cy="1041910"/>
      </dsp:txXfrm>
    </dsp:sp>
    <dsp:sp modelId="{0EB41BD1-69FC-4A1B-BC9B-A74BE7121C16}">
      <dsp:nvSpPr>
        <dsp:cNvPr id="0" name=""/>
        <dsp:cNvSpPr/>
      </dsp:nvSpPr>
      <dsp:spPr>
        <a:xfrm>
          <a:off x="1343852" y="2217811"/>
          <a:ext cx="577965" cy="577965"/>
        </a:xfrm>
        <a:prstGeom prst="ellipse">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kumimoji="1" lang="ja-JP" altLang="en-US" sz="1100" kern="1200" dirty="0" smtClean="0">
              <a:latin typeface="Meiryo UI" panose="020B0604030504040204" pitchFamily="50" charset="-128"/>
              <a:ea typeface="Meiryo UI" panose="020B0604030504040204" pitchFamily="50" charset="-128"/>
            </a:rPr>
            <a:t>募集開始</a:t>
          </a:r>
          <a:endParaRPr kumimoji="1" lang="ja-JP" altLang="en-US" sz="1100" kern="1200" dirty="0">
            <a:latin typeface="Meiryo UI" panose="020B0604030504040204" pitchFamily="50" charset="-128"/>
            <a:ea typeface="Meiryo UI" panose="020B0604030504040204" pitchFamily="50" charset="-128"/>
          </a:endParaRPr>
        </a:p>
      </dsp:txBody>
      <dsp:txXfrm>
        <a:off x="1428493" y="2302452"/>
        <a:ext cx="408683" cy="408683"/>
      </dsp:txXfrm>
    </dsp:sp>
    <dsp:sp modelId="{16FED35E-F429-4C1F-8348-D0341AD69CE1}">
      <dsp:nvSpPr>
        <dsp:cNvPr id="0" name=""/>
        <dsp:cNvSpPr/>
      </dsp:nvSpPr>
      <dsp:spPr>
        <a:xfrm>
          <a:off x="3035609" y="1762572"/>
          <a:ext cx="1155930" cy="1488442"/>
        </a:xfrm>
        <a:prstGeom prst="rightArrow">
          <a:avLst>
            <a:gd name="adj1" fmla="val 70000"/>
            <a:gd name="adj2" fmla="val 50000"/>
          </a:avLst>
        </a:prstGeom>
        <a:solidFill>
          <a:schemeClr val="tx2">
            <a:lumMod val="40000"/>
            <a:lumOff val="60000"/>
            <a:alpha val="9000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5715" rIns="11430" bIns="5715" numCol="1" spcCol="1270" anchor="ctr" anchorCtr="0">
          <a:noAutofit/>
        </a:bodyPr>
        <a:lstStyle/>
        <a:p>
          <a:pPr lvl="0" algn="l" defTabSz="400050">
            <a:lnSpc>
              <a:spcPct val="90000"/>
            </a:lnSpc>
            <a:spcBef>
              <a:spcPct val="0"/>
            </a:spcBef>
            <a:spcAft>
              <a:spcPct val="35000"/>
            </a:spcAft>
          </a:pPr>
          <a:r>
            <a:rPr kumimoji="1" lang="ja-JP" altLang="en-US" sz="900" kern="1200" dirty="0" smtClean="0">
              <a:latin typeface="Meiryo UI" panose="020B0604030504040204" pitchFamily="50" charset="-128"/>
              <a:ea typeface="Meiryo UI" panose="020B0604030504040204" pitchFamily="50" charset="-128"/>
            </a:rPr>
            <a:t>書類審査通過者を選定</a:t>
          </a:r>
          <a:endParaRPr kumimoji="1" lang="ja-JP" altLang="en-US" sz="900" kern="1200" dirty="0">
            <a:latin typeface="Meiryo UI" panose="020B0604030504040204" pitchFamily="50" charset="-128"/>
            <a:ea typeface="Meiryo UI" panose="020B0604030504040204" pitchFamily="50" charset="-128"/>
          </a:endParaRPr>
        </a:p>
      </dsp:txBody>
      <dsp:txXfrm>
        <a:off x="3324592" y="1985838"/>
        <a:ext cx="563516" cy="1041910"/>
      </dsp:txXfrm>
    </dsp:sp>
    <dsp:sp modelId="{C30B479D-5928-409B-B4A8-1C33EEFABBCA}">
      <dsp:nvSpPr>
        <dsp:cNvPr id="0" name=""/>
        <dsp:cNvSpPr/>
      </dsp:nvSpPr>
      <dsp:spPr>
        <a:xfrm>
          <a:off x="2746575" y="2217811"/>
          <a:ext cx="577965" cy="577965"/>
        </a:xfrm>
        <a:prstGeom prst="ellipse">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kumimoji="1" lang="ja-JP" altLang="en-US" sz="1100" kern="1200" dirty="0" smtClean="0">
              <a:latin typeface="Meiryo UI" panose="020B0604030504040204" pitchFamily="50" charset="-128"/>
              <a:ea typeface="Meiryo UI" panose="020B0604030504040204" pitchFamily="50" charset="-128"/>
            </a:rPr>
            <a:t>書類審査</a:t>
          </a:r>
          <a:endParaRPr kumimoji="1" lang="ja-JP" altLang="en-US" sz="1100" kern="1200" dirty="0">
            <a:latin typeface="Meiryo UI" panose="020B0604030504040204" pitchFamily="50" charset="-128"/>
            <a:ea typeface="Meiryo UI" panose="020B0604030504040204" pitchFamily="50" charset="-128"/>
          </a:endParaRPr>
        </a:p>
      </dsp:txBody>
      <dsp:txXfrm>
        <a:off x="2831216" y="2302452"/>
        <a:ext cx="408683" cy="408683"/>
      </dsp:txXfrm>
    </dsp:sp>
    <dsp:sp modelId="{4E23C2B6-8F6F-4663-A5CF-9051BC842DBA}">
      <dsp:nvSpPr>
        <dsp:cNvPr id="0" name=""/>
        <dsp:cNvSpPr/>
      </dsp:nvSpPr>
      <dsp:spPr>
        <a:xfrm>
          <a:off x="4409040" y="1762572"/>
          <a:ext cx="1155930" cy="1488442"/>
        </a:xfrm>
        <a:prstGeom prst="rightArrow">
          <a:avLst>
            <a:gd name="adj1" fmla="val 70000"/>
            <a:gd name="adj2" fmla="val 50000"/>
          </a:avLst>
        </a:prstGeom>
        <a:solidFill>
          <a:schemeClr val="tx2">
            <a:lumMod val="40000"/>
            <a:lumOff val="60000"/>
            <a:alpha val="9000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5715" rIns="11430" bIns="5715" numCol="1" spcCol="1270" anchor="ctr" anchorCtr="0">
          <a:noAutofit/>
        </a:bodyPr>
        <a:lstStyle/>
        <a:p>
          <a:pPr lvl="0" algn="l" defTabSz="400050">
            <a:lnSpc>
              <a:spcPct val="90000"/>
            </a:lnSpc>
            <a:spcBef>
              <a:spcPct val="0"/>
            </a:spcBef>
            <a:spcAft>
              <a:spcPct val="35000"/>
            </a:spcAft>
          </a:pPr>
          <a:r>
            <a:rPr kumimoji="1" lang="ja-JP" altLang="en-US" sz="900" kern="1200" dirty="0" smtClean="0">
              <a:latin typeface="Meiryo UI" panose="020B0604030504040204" pitchFamily="50" charset="-128"/>
              <a:ea typeface="Meiryo UI" panose="020B0604030504040204" pitchFamily="50" charset="-128"/>
            </a:rPr>
            <a:t>書類審査の結果を通知</a:t>
          </a:r>
          <a:endParaRPr kumimoji="1" lang="ja-JP" altLang="en-US" sz="900" kern="1200" dirty="0">
            <a:latin typeface="Meiryo UI" panose="020B0604030504040204" pitchFamily="50" charset="-128"/>
            <a:ea typeface="Meiryo UI" panose="020B0604030504040204" pitchFamily="50" charset="-128"/>
          </a:endParaRPr>
        </a:p>
      </dsp:txBody>
      <dsp:txXfrm>
        <a:off x="4698023" y="1985838"/>
        <a:ext cx="563516" cy="1041910"/>
      </dsp:txXfrm>
    </dsp:sp>
    <dsp:sp modelId="{728C75EF-AD3E-47CE-B007-F60A902EFAC0}">
      <dsp:nvSpPr>
        <dsp:cNvPr id="0" name=""/>
        <dsp:cNvSpPr/>
      </dsp:nvSpPr>
      <dsp:spPr>
        <a:xfrm>
          <a:off x="4120017" y="2217811"/>
          <a:ext cx="577965" cy="577965"/>
        </a:xfrm>
        <a:prstGeom prst="ellipse">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kumimoji="1" lang="ja-JP" altLang="en-US" sz="1100" kern="1200" dirty="0" smtClean="0">
              <a:latin typeface="Meiryo UI" panose="020B0604030504040204" pitchFamily="50" charset="-128"/>
              <a:ea typeface="Meiryo UI" panose="020B0604030504040204" pitchFamily="50" charset="-128"/>
            </a:rPr>
            <a:t>通知</a:t>
          </a:r>
          <a:endParaRPr kumimoji="1" lang="ja-JP" altLang="en-US" sz="1100" kern="1200" dirty="0">
            <a:latin typeface="Meiryo UI" panose="020B0604030504040204" pitchFamily="50" charset="-128"/>
            <a:ea typeface="Meiryo UI" panose="020B0604030504040204" pitchFamily="50" charset="-128"/>
          </a:endParaRPr>
        </a:p>
      </dsp:txBody>
      <dsp:txXfrm>
        <a:off x="4204658" y="2302452"/>
        <a:ext cx="408683" cy="408683"/>
      </dsp:txXfrm>
    </dsp:sp>
    <dsp:sp modelId="{2FC68614-8321-4D46-A6E7-6E206E8F044F}">
      <dsp:nvSpPr>
        <dsp:cNvPr id="0" name=""/>
        <dsp:cNvSpPr/>
      </dsp:nvSpPr>
      <dsp:spPr>
        <a:xfrm>
          <a:off x="5817091" y="1762572"/>
          <a:ext cx="1155930" cy="1488442"/>
        </a:xfrm>
        <a:prstGeom prst="rightArrow">
          <a:avLst>
            <a:gd name="adj1" fmla="val 70000"/>
            <a:gd name="adj2" fmla="val 50000"/>
          </a:avLst>
        </a:prstGeom>
        <a:solidFill>
          <a:schemeClr val="tx2">
            <a:lumMod val="40000"/>
            <a:lumOff val="60000"/>
            <a:alpha val="9000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5715" rIns="11430" bIns="5715" numCol="1" spcCol="1270" anchor="ctr" anchorCtr="0">
          <a:noAutofit/>
        </a:bodyPr>
        <a:lstStyle/>
        <a:p>
          <a:pPr lvl="0" algn="l" defTabSz="400050">
            <a:lnSpc>
              <a:spcPct val="90000"/>
            </a:lnSpc>
            <a:spcBef>
              <a:spcPct val="0"/>
            </a:spcBef>
            <a:spcAft>
              <a:spcPct val="35000"/>
            </a:spcAft>
          </a:pPr>
          <a:r>
            <a:rPr kumimoji="1" lang="ja-JP" altLang="en-US" sz="900" kern="1200" dirty="0" smtClean="0">
              <a:latin typeface="Meiryo UI" panose="020B0604030504040204" pitchFamily="50" charset="-128"/>
              <a:ea typeface="Meiryo UI" panose="020B0604030504040204" pitchFamily="50" charset="-128"/>
            </a:rPr>
            <a:t>外部有識者の審査</a:t>
          </a:r>
          <a:endParaRPr kumimoji="1" lang="ja-JP" altLang="en-US" sz="900" kern="1200" dirty="0">
            <a:latin typeface="Meiryo UI" panose="020B0604030504040204" pitchFamily="50" charset="-128"/>
            <a:ea typeface="Meiryo UI" panose="020B0604030504040204" pitchFamily="50" charset="-128"/>
          </a:endParaRPr>
        </a:p>
      </dsp:txBody>
      <dsp:txXfrm>
        <a:off x="6106074" y="1985838"/>
        <a:ext cx="563516" cy="1041910"/>
      </dsp:txXfrm>
    </dsp:sp>
    <dsp:sp modelId="{149B1EB5-5DAC-4FA5-BA19-D9E74B645401}">
      <dsp:nvSpPr>
        <dsp:cNvPr id="0" name=""/>
        <dsp:cNvSpPr/>
      </dsp:nvSpPr>
      <dsp:spPr>
        <a:xfrm>
          <a:off x="5528103" y="2217811"/>
          <a:ext cx="577965" cy="577965"/>
        </a:xfrm>
        <a:prstGeom prst="ellipse">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kumimoji="1" lang="ja-JP" altLang="en-US" sz="1100" kern="1200" dirty="0" smtClean="0">
              <a:latin typeface="Meiryo UI" panose="020B0604030504040204" pitchFamily="50" charset="-128"/>
              <a:ea typeface="Meiryo UI" panose="020B0604030504040204" pitchFamily="50" charset="-128"/>
            </a:rPr>
            <a:t>最終審査</a:t>
          </a:r>
          <a:endParaRPr kumimoji="1" lang="ja-JP" altLang="en-US" sz="1100" kern="1200" dirty="0">
            <a:latin typeface="Meiryo UI" panose="020B0604030504040204" pitchFamily="50" charset="-128"/>
            <a:ea typeface="Meiryo UI" panose="020B0604030504040204" pitchFamily="50" charset="-128"/>
          </a:endParaRPr>
        </a:p>
      </dsp:txBody>
      <dsp:txXfrm>
        <a:off x="5612744" y="2302452"/>
        <a:ext cx="408683" cy="408683"/>
      </dsp:txXfrm>
    </dsp:sp>
    <dsp:sp modelId="{FE74AD1E-94E5-453F-915C-32E0A8D86ADC}">
      <dsp:nvSpPr>
        <dsp:cNvPr id="0" name=""/>
        <dsp:cNvSpPr/>
      </dsp:nvSpPr>
      <dsp:spPr>
        <a:xfrm>
          <a:off x="7877261" y="2001579"/>
          <a:ext cx="1155930" cy="1010429"/>
        </a:xfrm>
        <a:prstGeom prst="rightArrow">
          <a:avLst>
            <a:gd name="adj1" fmla="val 70000"/>
            <a:gd name="adj2" fmla="val 50000"/>
          </a:avLst>
        </a:prstGeom>
        <a:solidFill>
          <a:schemeClr val="bg1"/>
        </a:solidFill>
        <a:ln w="25400" cap="flat" cmpd="sng" algn="ctr">
          <a:noFill/>
          <a:prstDash val="solid"/>
        </a:ln>
        <a:effectLst/>
      </dsp:spPr>
      <dsp:style>
        <a:lnRef idx="2">
          <a:scrgbClr r="0" g="0" b="0"/>
        </a:lnRef>
        <a:fillRef idx="1">
          <a:scrgbClr r="0" g="0" b="0"/>
        </a:fillRef>
        <a:effectRef idx="0">
          <a:scrgbClr r="0" g="0" b="0"/>
        </a:effectRef>
        <a:fontRef idx="minor"/>
      </dsp:style>
    </dsp:sp>
    <dsp:sp modelId="{F193C241-925A-4C72-97ED-BF49B394A9CE}">
      <dsp:nvSpPr>
        <dsp:cNvPr id="0" name=""/>
        <dsp:cNvSpPr/>
      </dsp:nvSpPr>
      <dsp:spPr>
        <a:xfrm>
          <a:off x="7588278" y="2217811"/>
          <a:ext cx="577965" cy="577965"/>
        </a:xfrm>
        <a:prstGeom prst="ellipse">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kumimoji="1" lang="ja-JP" altLang="en-US" sz="1200" kern="1200" dirty="0" smtClean="0">
              <a:latin typeface="Meiryo UI" panose="020B0604030504040204" pitchFamily="50" charset="-128"/>
              <a:ea typeface="Meiryo UI" panose="020B0604030504040204" pitchFamily="50" charset="-128"/>
            </a:rPr>
            <a:t>各賞受賞</a:t>
          </a:r>
          <a:endParaRPr kumimoji="1" lang="ja-JP" altLang="en-US" sz="1200" kern="1200" dirty="0">
            <a:latin typeface="Meiryo UI" panose="020B0604030504040204" pitchFamily="50" charset="-128"/>
            <a:ea typeface="Meiryo UI" panose="020B0604030504040204" pitchFamily="50" charset="-128"/>
          </a:endParaRPr>
        </a:p>
      </dsp:txBody>
      <dsp:txXfrm>
        <a:off x="7672919" y="2302452"/>
        <a:ext cx="408683" cy="40868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9687" cy="497367"/>
          </a:xfrm>
          <a:prstGeom prst="rect">
            <a:avLst/>
          </a:prstGeom>
        </p:spPr>
        <p:txBody>
          <a:bodyPr vert="horz" lIns="92226" tIns="46113" rIns="92226" bIns="46113"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4322" y="1"/>
            <a:ext cx="2949686" cy="497367"/>
          </a:xfrm>
          <a:prstGeom prst="rect">
            <a:avLst/>
          </a:prstGeom>
        </p:spPr>
        <p:txBody>
          <a:bodyPr vert="horz" lIns="92226" tIns="46113" rIns="92226" bIns="46113" rtlCol="0"/>
          <a:lstStyle>
            <a:lvl1pPr algn="r">
              <a:defRPr sz="1200"/>
            </a:lvl1pPr>
          </a:lstStyle>
          <a:p>
            <a:fld id="{FA38C6BA-51E4-494F-A7DD-1707A7797B9A}" type="datetimeFigureOut">
              <a:rPr kumimoji="1" lang="ja-JP" altLang="en-US" smtClean="0"/>
              <a:t>2020/9/18</a:t>
            </a:fld>
            <a:endParaRPr kumimoji="1" lang="ja-JP" altLang="en-US"/>
          </a:p>
        </p:txBody>
      </p:sp>
      <p:sp>
        <p:nvSpPr>
          <p:cNvPr id="4" name="スライド イメージ プレースホルダー 3"/>
          <p:cNvSpPr>
            <a:spLocks noGrp="1" noRot="1" noChangeAspect="1"/>
          </p:cNvSpPr>
          <p:nvPr>
            <p:ph type="sldImg" idx="2"/>
          </p:nvPr>
        </p:nvSpPr>
        <p:spPr>
          <a:xfrm>
            <a:off x="915988" y="744538"/>
            <a:ext cx="4973637" cy="3729037"/>
          </a:xfrm>
          <a:prstGeom prst="rect">
            <a:avLst/>
          </a:prstGeom>
          <a:noFill/>
          <a:ln w="12700">
            <a:solidFill>
              <a:prstClr val="black"/>
            </a:solidFill>
          </a:ln>
        </p:spPr>
        <p:txBody>
          <a:bodyPr vert="horz" lIns="92226" tIns="46113" rIns="92226" bIns="46113" rtlCol="0" anchor="ctr"/>
          <a:lstStyle/>
          <a:p>
            <a:endParaRPr lang="ja-JP" altLang="en-US"/>
          </a:p>
        </p:txBody>
      </p:sp>
      <p:sp>
        <p:nvSpPr>
          <p:cNvPr id="5" name="ノート プレースホルダー 4"/>
          <p:cNvSpPr>
            <a:spLocks noGrp="1"/>
          </p:cNvSpPr>
          <p:nvPr>
            <p:ph type="body" sz="quarter" idx="3"/>
          </p:nvPr>
        </p:nvSpPr>
        <p:spPr>
          <a:xfrm>
            <a:off x="680081" y="4720985"/>
            <a:ext cx="5445453" cy="4473102"/>
          </a:xfrm>
          <a:prstGeom prst="rect">
            <a:avLst/>
          </a:prstGeom>
        </p:spPr>
        <p:txBody>
          <a:bodyPr vert="horz" lIns="92226" tIns="46113" rIns="92226" bIns="46113"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440372"/>
            <a:ext cx="2949687" cy="497366"/>
          </a:xfrm>
          <a:prstGeom prst="rect">
            <a:avLst/>
          </a:prstGeom>
        </p:spPr>
        <p:txBody>
          <a:bodyPr vert="horz" lIns="92226" tIns="46113" rIns="92226" bIns="46113"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4322" y="9440372"/>
            <a:ext cx="2949686" cy="497366"/>
          </a:xfrm>
          <a:prstGeom prst="rect">
            <a:avLst/>
          </a:prstGeom>
        </p:spPr>
        <p:txBody>
          <a:bodyPr vert="horz" lIns="92226" tIns="46113" rIns="92226" bIns="46113" rtlCol="0" anchor="b"/>
          <a:lstStyle>
            <a:lvl1pPr algn="r">
              <a:defRPr sz="1200"/>
            </a:lvl1pPr>
          </a:lstStyle>
          <a:p>
            <a:fld id="{713F547D-02A7-4B76-80F5-67D71ED4C59F}" type="slidenum">
              <a:rPr kumimoji="1" lang="ja-JP" altLang="en-US" smtClean="0"/>
              <a:t>‹#›</a:t>
            </a:fld>
            <a:endParaRPr kumimoji="1" lang="ja-JP" altLang="en-US"/>
          </a:p>
        </p:txBody>
      </p:sp>
    </p:spTree>
    <p:extLst>
      <p:ext uri="{BB962C8B-B14F-4D97-AF65-F5344CB8AC3E}">
        <p14:creationId xmlns:p14="http://schemas.microsoft.com/office/powerpoint/2010/main" val="107334939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うち、ペッパーは７チーム７作品</a:t>
            </a:r>
            <a:endParaRPr kumimoji="1" lang="ja-JP" altLang="en-US" dirty="0"/>
          </a:p>
        </p:txBody>
      </p:sp>
      <p:sp>
        <p:nvSpPr>
          <p:cNvPr id="4" name="スライド番号プレースホルダー 3"/>
          <p:cNvSpPr>
            <a:spLocks noGrp="1"/>
          </p:cNvSpPr>
          <p:nvPr>
            <p:ph type="sldNum" sz="quarter" idx="10"/>
          </p:nvPr>
        </p:nvSpPr>
        <p:spPr/>
        <p:txBody>
          <a:bodyPr/>
          <a:lstStyle/>
          <a:p>
            <a:fld id="{713F547D-02A7-4B76-80F5-67D71ED4C59F}" type="slidenum">
              <a:rPr kumimoji="1" lang="ja-JP" altLang="en-US" smtClean="0"/>
              <a:t>4</a:t>
            </a:fld>
            <a:endParaRPr kumimoji="1" lang="ja-JP" altLang="en-US"/>
          </a:p>
        </p:txBody>
      </p:sp>
    </p:spTree>
    <p:extLst>
      <p:ext uri="{BB962C8B-B14F-4D97-AF65-F5344CB8AC3E}">
        <p14:creationId xmlns:p14="http://schemas.microsoft.com/office/powerpoint/2010/main" val="14261860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86019A33-455D-4F98-8470-6B20FB987C7B}" type="datetimeFigureOut">
              <a:rPr kumimoji="1" lang="ja-JP" altLang="en-US" smtClean="0"/>
              <a:t>2020/9/18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AFE7152-19D6-461C-8AF5-A0E9352ED6DC}" type="slidenum">
              <a:rPr kumimoji="1" lang="ja-JP" altLang="en-US" smtClean="0"/>
              <a:t>‹#›</a:t>
            </a:fld>
            <a:endParaRPr kumimoji="1" lang="ja-JP" altLang="en-US"/>
          </a:p>
        </p:txBody>
      </p:sp>
    </p:spTree>
    <p:extLst>
      <p:ext uri="{BB962C8B-B14F-4D97-AF65-F5344CB8AC3E}">
        <p14:creationId xmlns:p14="http://schemas.microsoft.com/office/powerpoint/2010/main" val="21220043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6019A33-455D-4F98-8470-6B20FB987C7B}" type="datetimeFigureOut">
              <a:rPr kumimoji="1" lang="ja-JP" altLang="en-US" smtClean="0"/>
              <a:t>2020/9/18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AFE7152-19D6-461C-8AF5-A0E9352ED6DC}" type="slidenum">
              <a:rPr kumimoji="1" lang="ja-JP" altLang="en-US" smtClean="0"/>
              <a:t>‹#›</a:t>
            </a:fld>
            <a:endParaRPr kumimoji="1" lang="ja-JP" altLang="en-US"/>
          </a:p>
        </p:txBody>
      </p:sp>
    </p:spTree>
    <p:extLst>
      <p:ext uri="{BB962C8B-B14F-4D97-AF65-F5344CB8AC3E}">
        <p14:creationId xmlns:p14="http://schemas.microsoft.com/office/powerpoint/2010/main" val="3148310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6019A33-455D-4F98-8470-6B20FB987C7B}" type="datetimeFigureOut">
              <a:rPr kumimoji="1" lang="ja-JP" altLang="en-US" smtClean="0"/>
              <a:t>2020/9/18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AFE7152-19D6-461C-8AF5-A0E9352ED6DC}" type="slidenum">
              <a:rPr kumimoji="1" lang="ja-JP" altLang="en-US" smtClean="0"/>
              <a:t>‹#›</a:t>
            </a:fld>
            <a:endParaRPr kumimoji="1" lang="ja-JP" altLang="en-US"/>
          </a:p>
        </p:txBody>
      </p:sp>
    </p:spTree>
    <p:extLst>
      <p:ext uri="{BB962C8B-B14F-4D97-AF65-F5344CB8AC3E}">
        <p14:creationId xmlns:p14="http://schemas.microsoft.com/office/powerpoint/2010/main" val="1815060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6019A33-455D-4F98-8470-6B20FB987C7B}" type="datetimeFigureOut">
              <a:rPr kumimoji="1" lang="ja-JP" altLang="en-US" smtClean="0"/>
              <a:t>2020/9/18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AFE7152-19D6-461C-8AF5-A0E9352ED6DC}" type="slidenum">
              <a:rPr kumimoji="1" lang="ja-JP" altLang="en-US" smtClean="0"/>
              <a:t>‹#›</a:t>
            </a:fld>
            <a:endParaRPr kumimoji="1" lang="ja-JP" altLang="en-US"/>
          </a:p>
        </p:txBody>
      </p:sp>
    </p:spTree>
    <p:extLst>
      <p:ext uri="{BB962C8B-B14F-4D97-AF65-F5344CB8AC3E}">
        <p14:creationId xmlns:p14="http://schemas.microsoft.com/office/powerpoint/2010/main" val="190335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86019A33-455D-4F98-8470-6B20FB987C7B}" type="datetimeFigureOut">
              <a:rPr kumimoji="1" lang="ja-JP" altLang="en-US" smtClean="0"/>
              <a:t>2020/9/18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AFE7152-19D6-461C-8AF5-A0E9352ED6DC}" type="slidenum">
              <a:rPr kumimoji="1" lang="ja-JP" altLang="en-US" smtClean="0"/>
              <a:t>‹#›</a:t>
            </a:fld>
            <a:endParaRPr kumimoji="1" lang="ja-JP" altLang="en-US"/>
          </a:p>
        </p:txBody>
      </p:sp>
    </p:spTree>
    <p:extLst>
      <p:ext uri="{BB962C8B-B14F-4D97-AF65-F5344CB8AC3E}">
        <p14:creationId xmlns:p14="http://schemas.microsoft.com/office/powerpoint/2010/main" val="1588621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86019A33-455D-4F98-8470-6B20FB987C7B}" type="datetimeFigureOut">
              <a:rPr kumimoji="1" lang="ja-JP" altLang="en-US" smtClean="0"/>
              <a:t>2020/9/18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AFE7152-19D6-461C-8AF5-A0E9352ED6DC}" type="slidenum">
              <a:rPr kumimoji="1" lang="ja-JP" altLang="en-US" smtClean="0"/>
              <a:t>‹#›</a:t>
            </a:fld>
            <a:endParaRPr kumimoji="1" lang="ja-JP" altLang="en-US"/>
          </a:p>
        </p:txBody>
      </p:sp>
    </p:spTree>
    <p:extLst>
      <p:ext uri="{BB962C8B-B14F-4D97-AF65-F5344CB8AC3E}">
        <p14:creationId xmlns:p14="http://schemas.microsoft.com/office/powerpoint/2010/main" val="3103059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86019A33-455D-4F98-8470-6B20FB987C7B}" type="datetimeFigureOut">
              <a:rPr kumimoji="1" lang="ja-JP" altLang="en-US" smtClean="0"/>
              <a:t>2020/9/18</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7AFE7152-19D6-461C-8AF5-A0E9352ED6DC}" type="slidenum">
              <a:rPr kumimoji="1" lang="ja-JP" altLang="en-US" smtClean="0"/>
              <a:t>‹#›</a:t>
            </a:fld>
            <a:endParaRPr kumimoji="1" lang="ja-JP" altLang="en-US"/>
          </a:p>
        </p:txBody>
      </p:sp>
    </p:spTree>
    <p:extLst>
      <p:ext uri="{BB962C8B-B14F-4D97-AF65-F5344CB8AC3E}">
        <p14:creationId xmlns:p14="http://schemas.microsoft.com/office/powerpoint/2010/main" val="684742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86019A33-455D-4F98-8470-6B20FB987C7B}" type="datetimeFigureOut">
              <a:rPr kumimoji="1" lang="ja-JP" altLang="en-US" smtClean="0"/>
              <a:t>2020/9/18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7AFE7152-19D6-461C-8AF5-A0E9352ED6DC}" type="slidenum">
              <a:rPr kumimoji="1" lang="ja-JP" altLang="en-US" smtClean="0"/>
              <a:t>‹#›</a:t>
            </a:fld>
            <a:endParaRPr kumimoji="1" lang="ja-JP" altLang="en-US"/>
          </a:p>
        </p:txBody>
      </p:sp>
    </p:spTree>
    <p:extLst>
      <p:ext uri="{BB962C8B-B14F-4D97-AF65-F5344CB8AC3E}">
        <p14:creationId xmlns:p14="http://schemas.microsoft.com/office/powerpoint/2010/main" val="1189048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86019A33-455D-4F98-8470-6B20FB987C7B}" type="datetimeFigureOut">
              <a:rPr kumimoji="1" lang="ja-JP" altLang="en-US" smtClean="0"/>
              <a:t>2020/9/18</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7AFE7152-19D6-461C-8AF5-A0E9352ED6DC}" type="slidenum">
              <a:rPr kumimoji="1" lang="ja-JP" altLang="en-US" smtClean="0"/>
              <a:t>‹#›</a:t>
            </a:fld>
            <a:endParaRPr kumimoji="1" lang="ja-JP" altLang="en-US"/>
          </a:p>
        </p:txBody>
      </p:sp>
    </p:spTree>
    <p:extLst>
      <p:ext uri="{BB962C8B-B14F-4D97-AF65-F5344CB8AC3E}">
        <p14:creationId xmlns:p14="http://schemas.microsoft.com/office/powerpoint/2010/main" val="620810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86019A33-455D-4F98-8470-6B20FB987C7B}" type="datetimeFigureOut">
              <a:rPr kumimoji="1" lang="ja-JP" altLang="en-US" smtClean="0"/>
              <a:t>2020/9/18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AFE7152-19D6-461C-8AF5-A0E9352ED6DC}" type="slidenum">
              <a:rPr kumimoji="1" lang="ja-JP" altLang="en-US" smtClean="0"/>
              <a:t>‹#›</a:t>
            </a:fld>
            <a:endParaRPr kumimoji="1" lang="ja-JP" altLang="en-US"/>
          </a:p>
        </p:txBody>
      </p:sp>
    </p:spTree>
    <p:extLst>
      <p:ext uri="{BB962C8B-B14F-4D97-AF65-F5344CB8AC3E}">
        <p14:creationId xmlns:p14="http://schemas.microsoft.com/office/powerpoint/2010/main" val="3263740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86019A33-455D-4F98-8470-6B20FB987C7B}" type="datetimeFigureOut">
              <a:rPr kumimoji="1" lang="ja-JP" altLang="en-US" smtClean="0"/>
              <a:t>2020/9/18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AFE7152-19D6-461C-8AF5-A0E9352ED6DC}" type="slidenum">
              <a:rPr kumimoji="1" lang="ja-JP" altLang="en-US" smtClean="0"/>
              <a:t>‹#›</a:t>
            </a:fld>
            <a:endParaRPr kumimoji="1" lang="ja-JP" altLang="en-US"/>
          </a:p>
        </p:txBody>
      </p:sp>
    </p:spTree>
    <p:extLst>
      <p:ext uri="{BB962C8B-B14F-4D97-AF65-F5344CB8AC3E}">
        <p14:creationId xmlns:p14="http://schemas.microsoft.com/office/powerpoint/2010/main" val="2945255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019A33-455D-4F98-8470-6B20FB987C7B}" type="datetimeFigureOut">
              <a:rPr kumimoji="1" lang="ja-JP" altLang="en-US" smtClean="0"/>
              <a:t>2020/9/18</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FE7152-19D6-461C-8AF5-A0E9352ED6DC}" type="slidenum">
              <a:rPr kumimoji="1" lang="ja-JP" altLang="en-US" smtClean="0"/>
              <a:t>‹#›</a:t>
            </a:fld>
            <a:endParaRPr kumimoji="1" lang="ja-JP" altLang="en-US"/>
          </a:p>
        </p:txBody>
      </p:sp>
    </p:spTree>
    <p:extLst>
      <p:ext uri="{BB962C8B-B14F-4D97-AF65-F5344CB8AC3E}">
        <p14:creationId xmlns:p14="http://schemas.microsoft.com/office/powerpoint/2010/main" val="19481328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8.jpeg"/><Relationship Id="rId13" Type="http://schemas.openxmlformats.org/officeDocument/2006/relationships/image" Target="../media/image43.jpeg"/><Relationship Id="rId3" Type="http://schemas.openxmlformats.org/officeDocument/2006/relationships/image" Target="../media/image33.jpeg"/><Relationship Id="rId7" Type="http://schemas.openxmlformats.org/officeDocument/2006/relationships/image" Target="../media/image37.jpeg"/><Relationship Id="rId12" Type="http://schemas.openxmlformats.org/officeDocument/2006/relationships/image" Target="../media/image42.jpeg"/><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image" Target="../media/image36.jpeg"/><Relationship Id="rId11" Type="http://schemas.openxmlformats.org/officeDocument/2006/relationships/image" Target="../media/image41.jpeg"/><Relationship Id="rId5" Type="http://schemas.openxmlformats.org/officeDocument/2006/relationships/image" Target="../media/image35.jpeg"/><Relationship Id="rId10" Type="http://schemas.openxmlformats.org/officeDocument/2006/relationships/image" Target="../media/image40.jpeg"/><Relationship Id="rId4" Type="http://schemas.openxmlformats.org/officeDocument/2006/relationships/image" Target="../media/image34.jpeg"/><Relationship Id="rId9" Type="http://schemas.openxmlformats.org/officeDocument/2006/relationships/image" Target="../media/image39.jpeg"/></Relationships>
</file>

<file path=ppt/slides/_rels/slide1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1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1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2.xml"/><Relationship Id="rId5" Type="http://schemas.openxmlformats.org/officeDocument/2006/relationships/chart" Target="../charts/chart12.xml"/><Relationship Id="rId4" Type="http://schemas.openxmlformats.org/officeDocument/2006/relationships/chart" Target="../charts/chart1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chart" Target="../charts/chart3.xml"/><Relationship Id="rId10" Type="http://schemas.openxmlformats.org/officeDocument/2006/relationships/chart" Target="../charts/chart8.xml"/><Relationship Id="rId4" Type="http://schemas.openxmlformats.org/officeDocument/2006/relationships/chart" Target="../charts/chart2.xml"/><Relationship Id="rId9" Type="http://schemas.openxmlformats.org/officeDocument/2006/relationships/chart" Target="../charts/char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www.wakayama-u.ac.jp/" TargetMode="External"/><Relationship Id="rId13" Type="http://schemas.openxmlformats.org/officeDocument/2006/relationships/image" Target="../media/image10.jpeg"/><Relationship Id="rId18" Type="http://schemas.openxmlformats.org/officeDocument/2006/relationships/hyperlink" Target="https://www.ailes.co.jp/" TargetMode="External"/><Relationship Id="rId3" Type="http://schemas.openxmlformats.org/officeDocument/2006/relationships/image" Target="../media/image2.png"/><Relationship Id="rId7" Type="http://schemas.openxmlformats.org/officeDocument/2006/relationships/image" Target="../media/image6.gif"/><Relationship Id="rId12" Type="http://schemas.openxmlformats.org/officeDocument/2006/relationships/image" Target="../media/image9.gif"/><Relationship Id="rId17" Type="http://schemas.openxmlformats.org/officeDocument/2006/relationships/image" Target="../media/image14.png"/><Relationship Id="rId2" Type="http://schemas.openxmlformats.org/officeDocument/2006/relationships/image" Target="../media/image1.gif"/><Relationship Id="rId16"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hyperlink" Target="https://www.kishugiken.co.jp/" TargetMode="External"/><Relationship Id="rId5" Type="http://schemas.openxmlformats.org/officeDocument/2006/relationships/image" Target="../media/image4.jpeg"/><Relationship Id="rId15" Type="http://schemas.openxmlformats.org/officeDocument/2006/relationships/image" Target="../media/image12.png"/><Relationship Id="rId10" Type="http://schemas.openxmlformats.org/officeDocument/2006/relationships/image" Target="../media/image8.jpeg"/><Relationship Id="rId19" Type="http://schemas.openxmlformats.org/officeDocument/2006/relationships/image" Target="../media/image15.png"/><Relationship Id="rId4" Type="http://schemas.openxmlformats.org/officeDocument/2006/relationships/image" Target="../media/image3.jpeg"/><Relationship Id="rId9" Type="http://schemas.openxmlformats.org/officeDocument/2006/relationships/image" Target="../media/image7.png"/><Relationship Id="rId1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hyperlink" Target="https://youtu.be/iEm-YsBCjuY"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8" Type="http://schemas.openxmlformats.org/officeDocument/2006/relationships/image" Target="../media/image27.jpeg"/><Relationship Id="rId13" Type="http://schemas.openxmlformats.org/officeDocument/2006/relationships/image" Target="../media/image31.jpeg"/><Relationship Id="rId3" Type="http://schemas.openxmlformats.org/officeDocument/2006/relationships/image" Target="../media/image22.jpeg"/><Relationship Id="rId7" Type="http://schemas.openxmlformats.org/officeDocument/2006/relationships/image" Target="../media/image26.jpeg"/><Relationship Id="rId12" Type="http://schemas.openxmlformats.org/officeDocument/2006/relationships/image" Target="../media/image30.jpe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5.jpeg"/><Relationship Id="rId11" Type="http://schemas.openxmlformats.org/officeDocument/2006/relationships/image" Target="../media/image16.jpeg"/><Relationship Id="rId5" Type="http://schemas.openxmlformats.org/officeDocument/2006/relationships/image" Target="../media/image24.jpeg"/><Relationship Id="rId10" Type="http://schemas.openxmlformats.org/officeDocument/2006/relationships/image" Target="../media/image29.jpeg"/><Relationship Id="rId4" Type="http://schemas.openxmlformats.org/officeDocument/2006/relationships/image" Target="../media/image23.jpeg"/><Relationship Id="rId9"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51520" y="2130425"/>
            <a:ext cx="8892480" cy="1470025"/>
          </a:xfrm>
        </p:spPr>
        <p:txBody>
          <a:bodyPr>
            <a:normAutofit fontScale="90000"/>
          </a:bodyPr>
          <a:lstStyle/>
          <a:p>
            <a:r>
              <a:rPr kumimoji="1" lang="ja-JP" altLang="en-US" dirty="0" err="1" smtClean="0"/>
              <a:t>きの</a:t>
            </a:r>
            <a:r>
              <a:rPr kumimoji="1" lang="ja-JP" altLang="en-US" dirty="0" smtClean="0"/>
              <a:t>くにＩＣＴプログラミングコンテスト</a:t>
            </a:r>
            <a:r>
              <a:rPr kumimoji="1" lang="en-US" altLang="ja-JP" dirty="0" smtClean="0"/>
              <a:t/>
            </a:r>
            <a:br>
              <a:rPr kumimoji="1" lang="en-US" altLang="ja-JP" dirty="0" smtClean="0"/>
            </a:br>
            <a:r>
              <a:rPr lang="ja-JP" altLang="en-US" dirty="0"/>
              <a:t>Ｓｗｉｔｃｈ　Ｕｐ　</a:t>
            </a:r>
            <a:r>
              <a:rPr lang="ja-JP" altLang="en-US" dirty="0" smtClean="0"/>
              <a:t>ＷＡＫＡＹＡＭＡ　</a:t>
            </a:r>
            <a:r>
              <a:rPr lang="en-US" altLang="ja-JP" dirty="0" smtClean="0"/>
              <a:t>2019</a:t>
            </a:r>
            <a:br>
              <a:rPr lang="en-US" altLang="ja-JP" dirty="0" smtClean="0"/>
            </a:br>
            <a:r>
              <a:rPr lang="en-US" altLang="ja-JP" dirty="0"/>
              <a:t/>
            </a:r>
            <a:br>
              <a:rPr lang="en-US" altLang="ja-JP" dirty="0"/>
            </a:br>
            <a:r>
              <a:rPr lang="ja-JP" altLang="en-US" dirty="0" smtClean="0"/>
              <a:t>開催実績報告書</a:t>
            </a:r>
            <a:endParaRPr kumimoji="1" lang="ja-JP" altLang="en-US" dirty="0"/>
          </a:p>
        </p:txBody>
      </p:sp>
      <p:sp>
        <p:nvSpPr>
          <p:cNvPr id="3" name="サブタイトル 2"/>
          <p:cNvSpPr>
            <a:spLocks noGrp="1"/>
          </p:cNvSpPr>
          <p:nvPr>
            <p:ph type="subTitle" idx="1"/>
          </p:nvPr>
        </p:nvSpPr>
        <p:spPr>
          <a:xfrm>
            <a:off x="1371600" y="4509120"/>
            <a:ext cx="6400800" cy="2112640"/>
          </a:xfrm>
        </p:spPr>
        <p:txBody>
          <a:bodyPr>
            <a:normAutofit fontScale="85000" lnSpcReduction="20000"/>
          </a:bodyPr>
          <a:lstStyle/>
          <a:p>
            <a:r>
              <a:rPr lang="ja-JP" altLang="en-US" dirty="0" err="1"/>
              <a:t>きの</a:t>
            </a:r>
            <a:r>
              <a:rPr lang="ja-JP" altLang="en-US" dirty="0"/>
              <a:t>くにＩＣＴプログラミングコンテスト</a:t>
            </a:r>
            <a:r>
              <a:rPr lang="en-US" altLang="ja-JP" dirty="0"/>
              <a:t/>
            </a:r>
            <a:br>
              <a:rPr lang="en-US" altLang="ja-JP" dirty="0"/>
            </a:br>
            <a:r>
              <a:rPr lang="ja-JP" altLang="en-US" dirty="0" smtClean="0"/>
              <a:t>Ｓｗｉｔｃｈ　Ｕｐ　ＷＡＫＡＹＡＭＡ　</a:t>
            </a:r>
            <a:r>
              <a:rPr lang="en-US" altLang="ja-JP" dirty="0" smtClean="0"/>
              <a:t>2019</a:t>
            </a:r>
          </a:p>
          <a:p>
            <a:r>
              <a:rPr lang="ja-JP" altLang="en-US" dirty="0" smtClean="0"/>
              <a:t>事務局</a:t>
            </a:r>
            <a:endParaRPr lang="en-US" altLang="ja-JP" dirty="0" smtClean="0"/>
          </a:p>
          <a:p>
            <a:r>
              <a:rPr lang="ja-JP" altLang="en-US" dirty="0" smtClean="0"/>
              <a:t>　和歌山県商工観光労働部</a:t>
            </a:r>
            <a:endParaRPr lang="en-US" altLang="ja-JP" dirty="0" smtClean="0"/>
          </a:p>
          <a:p>
            <a:r>
              <a:rPr lang="ja-JP" altLang="en-US" dirty="0" smtClean="0"/>
              <a:t>産業技術政策課</a:t>
            </a:r>
            <a:endParaRPr kumimoji="1" lang="ja-JP" altLang="en-US" dirty="0"/>
          </a:p>
        </p:txBody>
      </p:sp>
    </p:spTree>
    <p:extLst>
      <p:ext uri="{BB962C8B-B14F-4D97-AF65-F5344CB8AC3E}">
        <p14:creationId xmlns:p14="http://schemas.microsoft.com/office/powerpoint/2010/main" val="17922492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0" y="-14288"/>
            <a:ext cx="9144000" cy="3715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smtClean="0">
                <a:latin typeface="Meiryo UI" panose="020B0604030504040204" pitchFamily="50" charset="-128"/>
                <a:ea typeface="Meiryo UI" panose="020B0604030504040204" pitchFamily="50" charset="-128"/>
              </a:rPr>
              <a:t>個別ブースでの審査の様子</a:t>
            </a:r>
            <a:endParaRPr kumimoji="1" lang="ja-JP" altLang="en-US" b="1" dirty="0">
              <a:latin typeface="Meiryo UI" panose="020B0604030504040204" pitchFamily="50" charset="-128"/>
              <a:ea typeface="Meiryo UI" panose="020B0604030504040204" pitchFamily="50" charset="-128"/>
            </a:endParaRPr>
          </a:p>
        </p:txBody>
      </p:sp>
      <p:pic>
        <p:nvPicPr>
          <p:cNvPr id="3074" name="Picture 2" descr="\\172.20.23.64\産業技術政策課\Switch Up WAKAYAMA 2019\（写真）きのくにICTプログラミングコンテスト\CIMG2444.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339752" y="4946170"/>
            <a:ext cx="2201576" cy="1651182"/>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172.20.23.64\産業技術政策課\Switch Up WAKAYAMA 2019\（写真）きのくにICTプログラミングコンテスト\CIMG2455.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39752" y="2751926"/>
            <a:ext cx="2201576" cy="1651182"/>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172.20.23.64\産業技術政策課\Switch Up WAKAYAMA 2019\（写真）きのくにICTプログラミングコンテスト\CIMG2482.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2648" y="4946170"/>
            <a:ext cx="2201576" cy="1651182"/>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172.20.23.64\産業技術政策課\Switch Up WAKAYAMA 2019\（写真）きのくにICTプログラミングコンテスト\CIMG2447.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327560" y="663693"/>
            <a:ext cx="2201576" cy="165118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172.20.23.64\産業技術政策課\Switch Up WAKAYAMA 2019\（写真）きのくにICTプログラミングコンテスト\CIMG2428.JP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73975" y="663693"/>
            <a:ext cx="2201576" cy="1651182"/>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052" name="Picture 4" descr="\\172.20.23.64\産業技術政策課\Switch Up WAKAYAMA 2019\（写真）きのくにICTプログラミングコンテスト\CIMG2429.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601144" y="663693"/>
            <a:ext cx="2201576" cy="1651182"/>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172.20.23.64\産業技術政策課\Switch Up WAKAYAMA 2019\（写真）きのくにICTプログラミングコンテスト\CIMG2432.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857251" y="658583"/>
            <a:ext cx="2208389" cy="165629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172.20.23.64\産業技術政策課\Switch Up WAKAYAMA 2019\（写真）きのくにICTプログラミングコンテスト\CIMG2471.JP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857250" y="2716764"/>
            <a:ext cx="2248457" cy="1686343"/>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172.20.23.64\産業技術政策課\Switch Up WAKAYAMA 2019\（写真）きのくにICTプログラミングコンテスト\CIMG2472.JP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73974" y="2716763"/>
            <a:ext cx="2248457" cy="168634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172.20.23.64\産業技術政策課\Switch Up WAKAYAMA 2019\（写真）きのくにICTプログラミングコンテスト\CIMG2476.JPG"/>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4572568" y="2714480"/>
            <a:ext cx="2251500" cy="1688625"/>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172.20.23.64\産業技術政策課\Switch Up WAKAYAMA 2019\（写真）きのくにICTプログラミングコンテスト\CIMG2478.JPG"/>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4572568" y="4946170"/>
            <a:ext cx="2201576" cy="1651182"/>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172.20.23.64\産業技術政策課\Switch Up WAKAYAMA 2019\（写真）きのくにICTプログラミングコンテスト\CIMG2462.JPG"/>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6857250" y="4946170"/>
            <a:ext cx="2208389" cy="1656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88811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0" y="-14288"/>
            <a:ext cx="9144000" cy="3715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latin typeface="Meiryo UI" panose="020B0604030504040204" pitchFamily="50" charset="-128"/>
                <a:ea typeface="Meiryo UI" panose="020B0604030504040204" pitchFamily="50" charset="-128"/>
              </a:rPr>
              <a:t>小学校の部</a:t>
            </a:r>
            <a:endParaRPr kumimoji="1" lang="ja-JP" altLang="en-US" b="1" dirty="0">
              <a:latin typeface="Meiryo UI" panose="020B0604030504040204" pitchFamily="50" charset="-128"/>
              <a:ea typeface="Meiryo UI" panose="020B0604030504040204" pitchFamily="50" charset="-128"/>
            </a:endParaRPr>
          </a:p>
        </p:txBody>
      </p:sp>
      <p:sp>
        <p:nvSpPr>
          <p:cNvPr id="16" name="正方形/長方形 15"/>
          <p:cNvSpPr/>
          <p:nvPr/>
        </p:nvSpPr>
        <p:spPr>
          <a:xfrm>
            <a:off x="4247504" y="872967"/>
            <a:ext cx="4861000" cy="923330"/>
          </a:xfrm>
          <a:prstGeom prst="rect">
            <a:avLst/>
          </a:prstGeom>
        </p:spPr>
        <p:txBody>
          <a:bodyPr wrap="square">
            <a:spAutoFit/>
          </a:bodyPr>
          <a:lstStyle/>
          <a:p>
            <a:pPr algn="ctr"/>
            <a:r>
              <a:rPr lang="ja-JP" altLang="en-US" b="1" dirty="0" err="1">
                <a:latin typeface="Meiryo UI" panose="020B0604030504040204" pitchFamily="50" charset="-128"/>
                <a:ea typeface="Meiryo UI" panose="020B0604030504040204" pitchFamily="50" charset="-128"/>
              </a:rPr>
              <a:t>きの</a:t>
            </a:r>
            <a:r>
              <a:rPr lang="ja-JP" altLang="en-US" b="1" dirty="0">
                <a:latin typeface="Meiryo UI" panose="020B0604030504040204" pitchFamily="50" charset="-128"/>
                <a:ea typeface="Meiryo UI" panose="020B0604030504040204" pitchFamily="50" charset="-128"/>
              </a:rPr>
              <a:t>くにＩＣＴ</a:t>
            </a:r>
            <a:r>
              <a:rPr lang="ja-JP" altLang="en-US" b="1" dirty="0" smtClean="0">
                <a:latin typeface="Meiryo UI" panose="020B0604030504040204" pitchFamily="50" charset="-128"/>
                <a:ea typeface="Meiryo UI" panose="020B0604030504040204" pitchFamily="50" charset="-128"/>
              </a:rPr>
              <a:t>プログラミングコンテスト</a:t>
            </a:r>
            <a:endParaRPr lang="en-US" altLang="ja-JP" b="1" dirty="0" smtClean="0">
              <a:latin typeface="Meiryo UI" panose="020B0604030504040204" pitchFamily="50" charset="-128"/>
              <a:ea typeface="Meiryo UI" panose="020B0604030504040204" pitchFamily="50" charset="-128"/>
            </a:endParaRPr>
          </a:p>
          <a:p>
            <a:pPr algn="ctr"/>
            <a:r>
              <a:rPr lang="ja-JP" altLang="en-US" b="1" dirty="0" smtClean="0">
                <a:latin typeface="Meiryo UI" panose="020B0604030504040204" pitchFamily="50" charset="-128"/>
                <a:ea typeface="Meiryo UI" panose="020B0604030504040204" pitchFamily="50" charset="-128"/>
              </a:rPr>
              <a:t>Ｓｗｉｔｃｈ</a:t>
            </a:r>
            <a:r>
              <a:rPr lang="ja-JP" altLang="en-US" b="1" dirty="0">
                <a:latin typeface="Meiryo UI" panose="020B0604030504040204" pitchFamily="50" charset="-128"/>
                <a:ea typeface="Meiryo UI" panose="020B0604030504040204" pitchFamily="50" charset="-128"/>
              </a:rPr>
              <a:t>　Ｕｐ　ＷＡＫＡＹＡＭＡ　</a:t>
            </a:r>
            <a:endParaRPr lang="en-US" altLang="ja-JP" b="1" dirty="0" smtClean="0">
              <a:latin typeface="Meiryo UI" panose="020B0604030504040204" pitchFamily="50" charset="-128"/>
              <a:ea typeface="Meiryo UI" panose="020B0604030504040204" pitchFamily="50" charset="-128"/>
            </a:endParaRPr>
          </a:p>
          <a:p>
            <a:pPr algn="ctr"/>
            <a:r>
              <a:rPr lang="ja-JP" altLang="en-US" b="1" dirty="0" smtClean="0">
                <a:latin typeface="Meiryo UI" panose="020B0604030504040204" pitchFamily="50" charset="-128"/>
                <a:ea typeface="Meiryo UI" panose="020B0604030504040204" pitchFamily="50" charset="-128"/>
              </a:rPr>
              <a:t>２０１９</a:t>
            </a:r>
            <a:endParaRPr lang="en-US" altLang="ja-JP" b="1" dirty="0" smtClean="0">
              <a:latin typeface="Meiryo UI" panose="020B0604030504040204" pitchFamily="50" charset="-128"/>
              <a:ea typeface="Meiryo UI" panose="020B0604030504040204" pitchFamily="50" charset="-128"/>
            </a:endParaRPr>
          </a:p>
        </p:txBody>
      </p:sp>
      <p:sp>
        <p:nvSpPr>
          <p:cNvPr id="17" name="テキスト ボックス 16"/>
          <p:cNvSpPr txBox="1"/>
          <p:nvPr/>
        </p:nvSpPr>
        <p:spPr>
          <a:xfrm>
            <a:off x="5418419" y="1835532"/>
            <a:ext cx="2396810" cy="369332"/>
          </a:xfrm>
          <a:prstGeom prst="rect">
            <a:avLst/>
          </a:prstGeom>
          <a:noFill/>
        </p:spPr>
        <p:txBody>
          <a:bodyPr wrap="none" rtlCol="0">
            <a:spAutoFit/>
          </a:bodyPr>
          <a:lstStyle/>
          <a:p>
            <a:r>
              <a:rPr kumimoji="1" lang="ja-JP" altLang="en-US" b="1" dirty="0" smtClean="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小</a:t>
            </a:r>
            <a:r>
              <a:rPr kumimoji="1" lang="ja-JP" altLang="en-US" b="1" dirty="0" smtClean="0">
                <a:latin typeface="Meiryo UI" panose="020B0604030504040204" pitchFamily="50" charset="-128"/>
                <a:ea typeface="Meiryo UI" panose="020B0604030504040204" pitchFamily="50" charset="-128"/>
              </a:rPr>
              <a:t>学校の部　優秀賞」</a:t>
            </a:r>
            <a:endParaRPr kumimoji="1" lang="ja-JP" altLang="en-US" b="1" dirty="0">
              <a:latin typeface="Meiryo UI" panose="020B0604030504040204" pitchFamily="50" charset="-128"/>
              <a:ea typeface="Meiryo UI" panose="020B0604030504040204" pitchFamily="50" charset="-128"/>
            </a:endParaRPr>
          </a:p>
        </p:txBody>
      </p:sp>
      <p:sp>
        <p:nvSpPr>
          <p:cNvPr id="18" name="正方形/長方形 17"/>
          <p:cNvSpPr/>
          <p:nvPr/>
        </p:nvSpPr>
        <p:spPr>
          <a:xfrm>
            <a:off x="4247504" y="2383720"/>
            <a:ext cx="4861000" cy="4247317"/>
          </a:xfrm>
          <a:prstGeom prst="rect">
            <a:avLst/>
          </a:prstGeom>
        </p:spPr>
        <p:txBody>
          <a:bodyPr wrap="square">
            <a:spAutoFit/>
          </a:bodyPr>
          <a:lstStyle/>
          <a:p>
            <a:pPr marL="285750" indent="-285750">
              <a:buFont typeface="Arial" panose="020B0604020202020204" pitchFamily="34" charset="0"/>
              <a:buChar char="•"/>
            </a:pPr>
            <a:r>
              <a:rPr lang="ja-JP" altLang="en-US" dirty="0" smtClean="0">
                <a:latin typeface="Meiryo UI" panose="020B0604030504040204" pitchFamily="50" charset="-128"/>
                <a:ea typeface="Meiryo UI" panose="020B0604030504040204" pitchFamily="50" charset="-128"/>
              </a:rPr>
              <a:t>チーム名：</a:t>
            </a:r>
            <a:r>
              <a:rPr lang="en-US" altLang="ja-JP" dirty="0" err="1" smtClean="0">
                <a:latin typeface="Meiryo UI" panose="020B0604030504040204" pitchFamily="50" charset="-128"/>
                <a:ea typeface="Meiryo UI" panose="020B0604030504040204" pitchFamily="50" charset="-128"/>
              </a:rPr>
              <a:t>CoderDojo</a:t>
            </a:r>
            <a:r>
              <a:rPr lang="ja-JP" altLang="en-US" dirty="0" smtClean="0">
                <a:latin typeface="Meiryo UI" panose="020B0604030504040204" pitchFamily="50" charset="-128"/>
                <a:ea typeface="Meiryo UI" panose="020B0604030504040204" pitchFamily="50" charset="-128"/>
              </a:rPr>
              <a:t>和歌山</a:t>
            </a:r>
            <a:endParaRPr lang="en-US" altLang="ja-JP" dirty="0" smtClean="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　　　　　　　（</a:t>
            </a:r>
            <a:r>
              <a:rPr lang="en-US" altLang="ja-JP" dirty="0" err="1" smtClean="0">
                <a:latin typeface="Meiryo UI" panose="020B0604030504040204" pitchFamily="50" charset="-128"/>
                <a:ea typeface="Meiryo UI" panose="020B0604030504040204" pitchFamily="50" charset="-128"/>
              </a:rPr>
              <a:t>CoderDojo</a:t>
            </a:r>
            <a:r>
              <a:rPr lang="ja-JP" altLang="en-US" dirty="0" smtClean="0">
                <a:latin typeface="Meiryo UI" panose="020B0604030504040204" pitchFamily="50" charset="-128"/>
                <a:ea typeface="Meiryo UI" panose="020B0604030504040204" pitchFamily="50" charset="-128"/>
              </a:rPr>
              <a:t>和歌山）</a:t>
            </a:r>
            <a:endParaRPr lang="en-US" altLang="ja-JP" dirty="0" smtClean="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dirty="0">
                <a:latin typeface="Meiryo UI" panose="020B0604030504040204" pitchFamily="50" charset="-128"/>
                <a:ea typeface="Meiryo UI" panose="020B0604030504040204" pitchFamily="50" charset="-128"/>
              </a:rPr>
              <a:t>チームメンバー</a:t>
            </a:r>
            <a:r>
              <a:rPr lang="ja-JP" altLang="en-US" dirty="0" smtClean="0">
                <a:latin typeface="Meiryo UI" panose="020B0604030504040204" pitchFamily="50" charset="-128"/>
                <a:ea typeface="Meiryo UI" panose="020B0604030504040204" pitchFamily="50" charset="-128"/>
              </a:rPr>
              <a:t>：西岡　優</a:t>
            </a:r>
            <a:endParaRPr lang="en-US" altLang="ja-JP" dirty="0" smtClean="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dirty="0" smtClean="0">
                <a:latin typeface="Meiryo UI" panose="020B0604030504040204" pitchFamily="50" charset="-128"/>
                <a:ea typeface="Meiryo UI" panose="020B0604030504040204" pitchFamily="50" charset="-128"/>
              </a:rPr>
              <a:t>作品テーマ：和歌山すごろく</a:t>
            </a:r>
            <a:endParaRPr lang="en-US" altLang="ja-JP" dirty="0" smtClean="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dirty="0">
                <a:latin typeface="Meiryo UI" panose="020B0604030504040204" pitchFamily="50" charset="-128"/>
                <a:ea typeface="Meiryo UI" panose="020B0604030504040204" pitchFamily="50" charset="-128"/>
              </a:rPr>
              <a:t>作品</a:t>
            </a:r>
            <a:r>
              <a:rPr lang="ja-JP" altLang="en-US" dirty="0" smtClean="0">
                <a:latin typeface="Meiryo UI" panose="020B0604030504040204" pitchFamily="50" charset="-128"/>
                <a:ea typeface="Meiryo UI" panose="020B0604030504040204" pitchFamily="50" charset="-128"/>
              </a:rPr>
              <a:t>の</a:t>
            </a:r>
            <a:r>
              <a:rPr lang="ja-JP" altLang="en-US" dirty="0">
                <a:latin typeface="Meiryo UI" panose="020B0604030504040204" pitchFamily="50" charset="-128"/>
                <a:ea typeface="Meiryo UI" panose="020B0604030504040204" pitchFamily="50" charset="-128"/>
              </a:rPr>
              <a:t>概要：和歌山の名所をすごろく</a:t>
            </a:r>
            <a:r>
              <a:rPr lang="ja-JP" altLang="en-US" dirty="0" smtClean="0">
                <a:latin typeface="Meiryo UI" panose="020B0604030504040204" pitchFamily="50" charset="-128"/>
                <a:ea typeface="Meiryo UI" panose="020B0604030504040204" pitchFamily="50" charset="-128"/>
              </a:rPr>
              <a:t>形式　　</a:t>
            </a:r>
            <a:endParaRPr lang="en-US" altLang="ja-JP" dirty="0" smtClean="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　　　　　　　　　で紹介する作品で、和歌山の　</a:t>
            </a:r>
            <a:endParaRPr lang="en-US" altLang="ja-JP" dirty="0" smtClean="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　　　　　　　　　名所（那智</a:t>
            </a:r>
            <a:r>
              <a:rPr lang="ja-JP" altLang="en-US" dirty="0">
                <a:latin typeface="Meiryo UI" panose="020B0604030504040204" pitchFamily="50" charset="-128"/>
                <a:ea typeface="Meiryo UI" panose="020B0604030504040204" pitchFamily="50" charset="-128"/>
              </a:rPr>
              <a:t>の滝、</a:t>
            </a:r>
            <a:r>
              <a:rPr lang="ja-JP" altLang="en-US" dirty="0" smtClean="0">
                <a:latin typeface="Meiryo UI" panose="020B0604030504040204" pitchFamily="50" charset="-128"/>
                <a:ea typeface="Meiryo UI" panose="020B0604030504040204" pitchFamily="50" charset="-128"/>
              </a:rPr>
              <a:t>アドベン</a:t>
            </a:r>
            <a:endParaRPr lang="en-US" altLang="ja-JP" dirty="0" smtClean="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　　　　　　　　　チャーワールド</a:t>
            </a:r>
            <a:r>
              <a:rPr lang="ja-JP" altLang="en-US" dirty="0">
                <a:latin typeface="Meiryo UI" panose="020B0604030504040204" pitchFamily="50" charset="-128"/>
                <a:ea typeface="Meiryo UI" panose="020B0604030504040204" pitchFamily="50" charset="-128"/>
              </a:rPr>
              <a:t>、高野山、稲</a:t>
            </a:r>
            <a:r>
              <a:rPr lang="ja-JP" altLang="en-US" dirty="0" smtClean="0">
                <a:latin typeface="Meiryo UI" panose="020B0604030504040204" pitchFamily="50" charset="-128"/>
                <a:ea typeface="Meiryo UI" panose="020B0604030504040204" pitchFamily="50" charset="-128"/>
              </a:rPr>
              <a:t>むら</a:t>
            </a:r>
            <a:endParaRPr lang="en-US" altLang="ja-JP" dirty="0" smtClean="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　　　　　　　　　の</a:t>
            </a:r>
            <a:r>
              <a:rPr lang="ja-JP" altLang="en-US" dirty="0">
                <a:latin typeface="Meiryo UI" panose="020B0604030504040204" pitchFamily="50" charset="-128"/>
                <a:ea typeface="Meiryo UI" panose="020B0604030504040204" pitchFamily="50" charset="-128"/>
              </a:rPr>
              <a:t>火、和歌山</a:t>
            </a:r>
            <a:r>
              <a:rPr lang="ja-JP" altLang="en-US" dirty="0" smtClean="0">
                <a:latin typeface="Meiryo UI" panose="020B0604030504040204" pitchFamily="50" charset="-128"/>
                <a:ea typeface="Meiryo UI" panose="020B0604030504040204" pitchFamily="50" charset="-128"/>
              </a:rPr>
              <a:t>城）を紹介。小</a:t>
            </a:r>
            <a:endParaRPr lang="en-US" altLang="ja-JP" dirty="0" smtClean="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　　　　　　　　　</a:t>
            </a:r>
            <a:r>
              <a:rPr lang="ja-JP" altLang="en-US" dirty="0" err="1" smtClean="0">
                <a:latin typeface="Meiryo UI" panose="020B0604030504040204" pitchFamily="50" charset="-128"/>
                <a:ea typeface="Meiryo UI" panose="020B0604030504040204" pitchFamily="50" charset="-128"/>
              </a:rPr>
              <a:t>さい</a:t>
            </a:r>
            <a:r>
              <a:rPr lang="ja-JP" altLang="en-US" dirty="0">
                <a:latin typeface="Meiryo UI" panose="020B0604030504040204" pitchFamily="50" charset="-128"/>
                <a:ea typeface="Meiryo UI" panose="020B0604030504040204" pitchFamily="50" charset="-128"/>
              </a:rPr>
              <a:t>子どもからお年寄り</a:t>
            </a:r>
            <a:r>
              <a:rPr lang="ja-JP" altLang="en-US" dirty="0" smtClean="0">
                <a:latin typeface="Meiryo UI" panose="020B0604030504040204" pitchFamily="50" charset="-128"/>
                <a:ea typeface="Meiryo UI" panose="020B0604030504040204" pitchFamily="50" charset="-128"/>
              </a:rPr>
              <a:t>まで、楽</a:t>
            </a:r>
            <a:endParaRPr lang="en-US" altLang="ja-JP" dirty="0" smtClean="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　　　　　　　　　しく</a:t>
            </a:r>
            <a:r>
              <a:rPr lang="ja-JP" altLang="en-US" dirty="0">
                <a:latin typeface="Meiryo UI" panose="020B0604030504040204" pitchFamily="50" charset="-128"/>
                <a:ea typeface="Meiryo UI" panose="020B0604030504040204" pitchFamily="50" charset="-128"/>
              </a:rPr>
              <a:t>遊びながら和歌山の名所</a:t>
            </a:r>
            <a:r>
              <a:rPr lang="ja-JP" altLang="en-US" dirty="0" smtClean="0">
                <a:latin typeface="Meiryo UI" panose="020B0604030504040204" pitchFamily="50" charset="-128"/>
                <a:ea typeface="Meiryo UI" panose="020B0604030504040204" pitchFamily="50" charset="-128"/>
              </a:rPr>
              <a:t>に</a:t>
            </a:r>
            <a:endParaRPr lang="en-US" altLang="ja-JP" dirty="0" smtClean="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　　　　　　　　　ついて</a:t>
            </a:r>
            <a:r>
              <a:rPr lang="ja-JP" altLang="en-US" dirty="0">
                <a:latin typeface="Meiryo UI" panose="020B0604030504040204" pitchFamily="50" charset="-128"/>
                <a:ea typeface="Meiryo UI" panose="020B0604030504040204" pitchFamily="50" charset="-128"/>
              </a:rPr>
              <a:t>知ることが</a:t>
            </a:r>
            <a:r>
              <a:rPr lang="ja-JP" altLang="en-US" dirty="0" smtClean="0">
                <a:latin typeface="Meiryo UI" panose="020B0604030504040204" pitchFamily="50" charset="-128"/>
                <a:ea typeface="Meiryo UI" panose="020B0604030504040204" pitchFamily="50" charset="-128"/>
              </a:rPr>
              <a:t>できる作品。</a:t>
            </a:r>
            <a:endParaRPr lang="en-US" altLang="ja-JP" dirty="0" smtClean="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dirty="0">
                <a:latin typeface="Meiryo UI" panose="020B0604030504040204" pitchFamily="50" charset="-128"/>
                <a:ea typeface="Meiryo UI" panose="020B0604030504040204" pitchFamily="50" charset="-128"/>
              </a:rPr>
              <a:t>プレゼンター（表彰写真右側）</a:t>
            </a:r>
            <a:endParaRPr lang="en-US" altLang="ja-JP" dirty="0">
              <a:latin typeface="Meiryo UI" panose="020B0604030504040204" pitchFamily="50" charset="-128"/>
              <a:ea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rPr>
              <a:t>　　　和歌山大学　准</a:t>
            </a:r>
            <a:r>
              <a:rPr lang="ja-JP" altLang="en-US" dirty="0">
                <a:latin typeface="Meiryo UI" panose="020B0604030504040204" pitchFamily="50" charset="-128"/>
                <a:ea typeface="Meiryo UI" panose="020B0604030504040204" pitchFamily="50" charset="-128"/>
              </a:rPr>
              <a:t>教授　満田　成紀　氏</a:t>
            </a:r>
          </a:p>
          <a:p>
            <a:pPr marL="285750" indent="-285750">
              <a:buFont typeface="Arial" panose="020B0604020202020204" pitchFamily="34" charset="0"/>
              <a:buChar char="•"/>
            </a:pPr>
            <a:endParaRPr lang="en-US" altLang="ja-JP" dirty="0" smtClean="0">
              <a:latin typeface="Meiryo UI" panose="020B0604030504040204" pitchFamily="50" charset="-128"/>
              <a:ea typeface="Meiryo UI" panose="020B0604030504040204" pitchFamily="50" charset="-128"/>
            </a:endParaRPr>
          </a:p>
        </p:txBody>
      </p:sp>
      <p:pic>
        <p:nvPicPr>
          <p:cNvPr id="7170" name="Picture 2" descr="\\172.20.23.64\産業技術政策課\Switch Up WAKAYAMA 2019\（写真）きのくにICTプログラミングコンテスト\CIMG253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3088" y="764704"/>
            <a:ext cx="3744416" cy="2808312"/>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172.20.23.64\産業技術政策課\Switch Up WAKAYAMA 2019\（写真）きのくにICTプログラミングコンテスト\CIMG252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2408" y="3940046"/>
            <a:ext cx="3735096" cy="2801322"/>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p:cNvSpPr txBox="1"/>
          <p:nvPr/>
        </p:nvSpPr>
        <p:spPr>
          <a:xfrm>
            <a:off x="35496" y="404664"/>
            <a:ext cx="1527982" cy="369332"/>
          </a:xfrm>
          <a:prstGeom prst="rect">
            <a:avLst/>
          </a:prstGeom>
          <a:noFill/>
        </p:spPr>
        <p:txBody>
          <a:bodyPr wrap="none" rtlCol="0">
            <a:spAutoFit/>
          </a:bodyPr>
          <a:lstStyle/>
          <a:p>
            <a:r>
              <a:rPr kumimoji="1" lang="ja-JP" altLang="en-US" dirty="0" smtClean="0">
                <a:latin typeface="Meiryo UI" panose="020B0604030504040204" pitchFamily="50" charset="-128"/>
                <a:ea typeface="Meiryo UI" panose="020B0604030504040204" pitchFamily="50" charset="-128"/>
              </a:rPr>
              <a:t>○表彰の様子</a:t>
            </a:r>
            <a:endParaRPr kumimoji="1" lang="ja-JP" altLang="en-US" dirty="0">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35496" y="3573016"/>
            <a:ext cx="1338828" cy="369332"/>
          </a:xfrm>
          <a:prstGeom prst="rect">
            <a:avLst/>
          </a:prstGeom>
          <a:noFill/>
        </p:spPr>
        <p:txBody>
          <a:bodyPr wrap="none" rtlCol="0">
            <a:spAutoFit/>
          </a:bodyPr>
          <a:lstStyle/>
          <a:p>
            <a:r>
              <a:rPr kumimoji="1" lang="ja-JP" altLang="en-US" dirty="0" smtClean="0">
                <a:latin typeface="Meiryo UI" panose="020B0604030504040204" pitchFamily="50" charset="-128"/>
                <a:ea typeface="Meiryo UI" panose="020B0604030504040204" pitchFamily="50" charset="-128"/>
              </a:rPr>
              <a:t>○受賞作品</a:t>
            </a:r>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081012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0" y="-14288"/>
            <a:ext cx="9144000" cy="3715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latin typeface="Meiryo UI" panose="020B0604030504040204" pitchFamily="50" charset="-128"/>
                <a:ea typeface="Meiryo UI" panose="020B0604030504040204" pitchFamily="50" charset="-128"/>
              </a:rPr>
              <a:t>中学校の部</a:t>
            </a:r>
            <a:endParaRPr kumimoji="1" lang="ja-JP" altLang="en-US" b="1" dirty="0">
              <a:latin typeface="Meiryo UI" panose="020B0604030504040204" pitchFamily="50" charset="-128"/>
              <a:ea typeface="Meiryo UI" panose="020B0604030504040204" pitchFamily="50" charset="-128"/>
            </a:endParaRPr>
          </a:p>
        </p:txBody>
      </p:sp>
      <p:pic>
        <p:nvPicPr>
          <p:cNvPr id="3083" name="Picture 11" descr="\\172.20.23.64\産業技術政策課\Switch Up WAKAYAMA 2019\（写真）きのくにICTプログラミングコンテスト\CIMG2407.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801600" y="-9601200"/>
            <a:ext cx="1853184" cy="1389888"/>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172.20.23.64\産業技術政策課\Switch Up WAKAYAMA 2019\（写真）きのくにICTプログラミングコンテスト\CIMG254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4076" y="751602"/>
            <a:ext cx="3773427" cy="283007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172.20.23.64\産業技術政策課\Switch Up WAKAYAMA 2019\（写真）きのくにICTプログラミングコンテスト\CIMG253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4076" y="3991962"/>
            <a:ext cx="3773427" cy="2830070"/>
          </a:xfrm>
          <a:prstGeom prst="rect">
            <a:avLst/>
          </a:prstGeom>
          <a:noFill/>
          <a:extLst>
            <a:ext uri="{909E8E84-426E-40DD-AFC4-6F175D3DCCD1}">
              <a14:hiddenFill xmlns:a14="http://schemas.microsoft.com/office/drawing/2010/main">
                <a:solidFill>
                  <a:srgbClr val="FFFFFF"/>
                </a:solidFill>
              </a14:hiddenFill>
            </a:ext>
          </a:extLst>
        </p:spPr>
      </p:pic>
      <p:sp>
        <p:nvSpPr>
          <p:cNvPr id="7" name="正方形/長方形 6"/>
          <p:cNvSpPr/>
          <p:nvPr/>
        </p:nvSpPr>
        <p:spPr>
          <a:xfrm>
            <a:off x="4355976" y="512342"/>
            <a:ext cx="4752528" cy="923330"/>
          </a:xfrm>
          <a:prstGeom prst="rect">
            <a:avLst/>
          </a:prstGeom>
        </p:spPr>
        <p:txBody>
          <a:bodyPr wrap="square">
            <a:spAutoFit/>
          </a:bodyPr>
          <a:lstStyle/>
          <a:p>
            <a:pPr algn="ctr"/>
            <a:r>
              <a:rPr lang="ja-JP" altLang="en-US" b="1" dirty="0" err="1">
                <a:latin typeface="Meiryo UI" panose="020B0604030504040204" pitchFamily="50" charset="-128"/>
                <a:ea typeface="Meiryo UI" panose="020B0604030504040204" pitchFamily="50" charset="-128"/>
              </a:rPr>
              <a:t>きの</a:t>
            </a:r>
            <a:r>
              <a:rPr lang="ja-JP" altLang="en-US" b="1" dirty="0">
                <a:latin typeface="Meiryo UI" panose="020B0604030504040204" pitchFamily="50" charset="-128"/>
                <a:ea typeface="Meiryo UI" panose="020B0604030504040204" pitchFamily="50" charset="-128"/>
              </a:rPr>
              <a:t>くにＩＣＴ</a:t>
            </a:r>
            <a:r>
              <a:rPr lang="ja-JP" altLang="en-US" b="1" dirty="0" smtClean="0">
                <a:latin typeface="Meiryo UI" panose="020B0604030504040204" pitchFamily="50" charset="-128"/>
                <a:ea typeface="Meiryo UI" panose="020B0604030504040204" pitchFamily="50" charset="-128"/>
              </a:rPr>
              <a:t>プログラミングコンテスト</a:t>
            </a:r>
            <a:endParaRPr lang="en-US" altLang="ja-JP" b="1" dirty="0" smtClean="0">
              <a:latin typeface="Meiryo UI" panose="020B0604030504040204" pitchFamily="50" charset="-128"/>
              <a:ea typeface="Meiryo UI" panose="020B0604030504040204" pitchFamily="50" charset="-128"/>
            </a:endParaRPr>
          </a:p>
          <a:p>
            <a:pPr algn="ctr"/>
            <a:r>
              <a:rPr lang="ja-JP" altLang="en-US" b="1" dirty="0" smtClean="0">
                <a:latin typeface="Meiryo UI" panose="020B0604030504040204" pitchFamily="50" charset="-128"/>
                <a:ea typeface="Meiryo UI" panose="020B0604030504040204" pitchFamily="50" charset="-128"/>
              </a:rPr>
              <a:t>Ｓｗｉｔｃｈ</a:t>
            </a:r>
            <a:r>
              <a:rPr lang="ja-JP" altLang="en-US" b="1" dirty="0">
                <a:latin typeface="Meiryo UI" panose="020B0604030504040204" pitchFamily="50" charset="-128"/>
                <a:ea typeface="Meiryo UI" panose="020B0604030504040204" pitchFamily="50" charset="-128"/>
              </a:rPr>
              <a:t>　Ｕｐ　ＷＡＫＡＹＡＭＡ　</a:t>
            </a:r>
            <a:endParaRPr lang="en-US" altLang="ja-JP" b="1" dirty="0" smtClean="0">
              <a:latin typeface="Meiryo UI" panose="020B0604030504040204" pitchFamily="50" charset="-128"/>
              <a:ea typeface="Meiryo UI" panose="020B0604030504040204" pitchFamily="50" charset="-128"/>
            </a:endParaRPr>
          </a:p>
          <a:p>
            <a:pPr algn="ctr"/>
            <a:r>
              <a:rPr lang="ja-JP" altLang="en-US" b="1" dirty="0" smtClean="0">
                <a:latin typeface="Meiryo UI" panose="020B0604030504040204" pitchFamily="50" charset="-128"/>
                <a:ea typeface="Meiryo UI" panose="020B0604030504040204" pitchFamily="50" charset="-128"/>
              </a:rPr>
              <a:t>２０１９</a:t>
            </a:r>
            <a:endParaRPr lang="en-US" altLang="ja-JP" b="1" dirty="0" smtClean="0">
              <a:latin typeface="Meiryo UI" panose="020B0604030504040204" pitchFamily="50" charset="-128"/>
              <a:ea typeface="Meiryo UI" panose="020B0604030504040204" pitchFamily="50" charset="-128"/>
            </a:endParaRPr>
          </a:p>
        </p:txBody>
      </p:sp>
      <p:sp>
        <p:nvSpPr>
          <p:cNvPr id="8" name="テキスト ボックス 7"/>
          <p:cNvSpPr txBox="1"/>
          <p:nvPr/>
        </p:nvSpPr>
        <p:spPr>
          <a:xfrm>
            <a:off x="5418419" y="1474907"/>
            <a:ext cx="2396810" cy="369332"/>
          </a:xfrm>
          <a:prstGeom prst="rect">
            <a:avLst/>
          </a:prstGeom>
          <a:noFill/>
        </p:spPr>
        <p:txBody>
          <a:bodyPr wrap="none" rtlCol="0">
            <a:spAutoFit/>
          </a:bodyPr>
          <a:lstStyle/>
          <a:p>
            <a:r>
              <a:rPr kumimoji="1" lang="ja-JP" altLang="en-US" b="1" dirty="0" smtClean="0">
                <a:latin typeface="Meiryo UI" panose="020B0604030504040204" pitchFamily="50" charset="-128"/>
                <a:ea typeface="Meiryo UI" panose="020B0604030504040204" pitchFamily="50" charset="-128"/>
              </a:rPr>
              <a:t>「中学校の部　優秀賞」</a:t>
            </a:r>
            <a:endParaRPr kumimoji="1" lang="ja-JP" altLang="en-US" b="1" dirty="0">
              <a:latin typeface="Meiryo UI" panose="020B0604030504040204" pitchFamily="50" charset="-128"/>
              <a:ea typeface="Meiryo UI" panose="020B0604030504040204" pitchFamily="50" charset="-128"/>
            </a:endParaRPr>
          </a:p>
        </p:txBody>
      </p:sp>
      <p:sp>
        <p:nvSpPr>
          <p:cNvPr id="9" name="正方形/長方形 8"/>
          <p:cNvSpPr/>
          <p:nvPr/>
        </p:nvSpPr>
        <p:spPr>
          <a:xfrm>
            <a:off x="4266728" y="1988840"/>
            <a:ext cx="4769768" cy="5078313"/>
          </a:xfrm>
          <a:prstGeom prst="rect">
            <a:avLst/>
          </a:prstGeom>
        </p:spPr>
        <p:txBody>
          <a:bodyPr wrap="square">
            <a:spAutoFit/>
          </a:bodyPr>
          <a:lstStyle/>
          <a:p>
            <a:pPr marL="285750" indent="-285750">
              <a:buFont typeface="Arial" panose="020B0604020202020204" pitchFamily="34" charset="0"/>
              <a:buChar char="•"/>
            </a:pPr>
            <a:r>
              <a:rPr lang="ja-JP" altLang="en-US" dirty="0" smtClean="0">
                <a:latin typeface="Meiryo UI" panose="020B0604030504040204" pitchFamily="50" charset="-128"/>
                <a:ea typeface="Meiryo UI" panose="020B0604030504040204" pitchFamily="50" charset="-128"/>
              </a:rPr>
              <a:t>チーム名：</a:t>
            </a:r>
            <a:r>
              <a:rPr lang="ja-JP" altLang="en-US" dirty="0">
                <a:latin typeface="Meiryo UI" panose="020B0604030504040204" pitchFamily="50" charset="-128"/>
                <a:ea typeface="Meiryo UI" panose="020B0604030504040204" pitchFamily="50" charset="-128"/>
              </a:rPr>
              <a:t>有田</a:t>
            </a:r>
            <a:r>
              <a:rPr lang="ja-JP" altLang="en-US" dirty="0" smtClean="0">
                <a:latin typeface="Meiryo UI" panose="020B0604030504040204" pitchFamily="50" charset="-128"/>
                <a:ea typeface="Meiryo UI" panose="020B0604030504040204" pitchFamily="50" charset="-128"/>
              </a:rPr>
              <a:t>市立保田中学校</a:t>
            </a:r>
            <a:endParaRPr lang="en-US" altLang="ja-JP" dirty="0" smtClean="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　　　　　　　（有田市立保田中学校）</a:t>
            </a:r>
            <a:endParaRPr lang="en-US" altLang="ja-JP" dirty="0" smtClean="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dirty="0">
                <a:latin typeface="Meiryo UI" panose="020B0604030504040204" pitchFamily="50" charset="-128"/>
                <a:ea typeface="Meiryo UI" panose="020B0604030504040204" pitchFamily="50" charset="-128"/>
              </a:rPr>
              <a:t>チームメンバー</a:t>
            </a:r>
            <a:r>
              <a:rPr lang="ja-JP" altLang="en-US" dirty="0" smtClean="0">
                <a:latin typeface="Meiryo UI" panose="020B0604030504040204" pitchFamily="50" charset="-128"/>
                <a:ea typeface="Meiryo UI" panose="020B0604030504040204" pitchFamily="50" charset="-128"/>
              </a:rPr>
              <a:t>：上野山　輝哉</a:t>
            </a:r>
            <a:endParaRPr lang="en-US" altLang="ja-JP" dirty="0" smtClean="0">
              <a:latin typeface="Meiryo UI" panose="020B0604030504040204" pitchFamily="50" charset="-128"/>
              <a:ea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　　　　　　　　　大西　要吹</a:t>
            </a:r>
            <a:endParaRPr lang="en-US" altLang="ja-JP" dirty="0" smtClean="0">
              <a:latin typeface="Meiryo UI" panose="020B0604030504040204" pitchFamily="50" charset="-128"/>
              <a:ea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rPr>
              <a:t>　　　　　　　　　　　　川口　時矢</a:t>
            </a:r>
            <a:endParaRPr lang="en-US" altLang="ja-JP" dirty="0" smtClean="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　　　　　　　　　　　御前　政博</a:t>
            </a:r>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　　　　　</a:t>
            </a:r>
            <a:endParaRPr lang="en-US" altLang="ja-JP" dirty="0" smtClean="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dirty="0" smtClean="0">
                <a:latin typeface="Meiryo UI" panose="020B0604030504040204" pitchFamily="50" charset="-128"/>
                <a:ea typeface="Meiryo UI" panose="020B0604030504040204" pitchFamily="50" charset="-128"/>
              </a:rPr>
              <a:t>作品テーマ：有田みかんを全世界に</a:t>
            </a:r>
            <a:r>
              <a:rPr lang="en-US" altLang="ja-JP" dirty="0" smtClean="0">
                <a:latin typeface="Meiryo UI" panose="020B0604030504040204" pitchFamily="50" charset="-128"/>
                <a:ea typeface="Meiryo UI" panose="020B0604030504040204" pitchFamily="50" charset="-128"/>
              </a:rPr>
              <a:t>PR</a:t>
            </a:r>
            <a:r>
              <a:rPr lang="ja-JP" altLang="en-US" dirty="0" smtClean="0">
                <a:latin typeface="Meiryo UI" panose="020B0604030504040204" pitchFamily="50" charset="-128"/>
                <a:ea typeface="Meiryo UI" panose="020B0604030504040204" pitchFamily="50" charset="-128"/>
              </a:rPr>
              <a:t>しよう</a:t>
            </a:r>
            <a:endParaRPr lang="en-US" altLang="ja-JP" dirty="0" smtClean="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dirty="0">
                <a:latin typeface="Meiryo UI" panose="020B0604030504040204" pitchFamily="50" charset="-128"/>
                <a:ea typeface="Meiryo UI" panose="020B0604030504040204" pitchFamily="50" charset="-128"/>
              </a:rPr>
              <a:t>作品</a:t>
            </a:r>
            <a:r>
              <a:rPr lang="ja-JP" altLang="en-US" dirty="0" smtClean="0">
                <a:latin typeface="Meiryo UI" panose="020B0604030504040204" pitchFamily="50" charset="-128"/>
                <a:ea typeface="Meiryo UI" panose="020B0604030504040204" pitchFamily="50" charset="-128"/>
              </a:rPr>
              <a:t>の</a:t>
            </a:r>
            <a:r>
              <a:rPr lang="ja-JP" altLang="en-US" dirty="0">
                <a:latin typeface="Meiryo UI" panose="020B0604030504040204" pitchFamily="50" charset="-128"/>
                <a:ea typeface="Meiryo UI" panose="020B0604030504040204" pitchFamily="50" charset="-128"/>
              </a:rPr>
              <a:t>概要：ロボットに「あり</a:t>
            </a:r>
            <a:r>
              <a:rPr lang="ja-JP" altLang="en-US" dirty="0" err="1">
                <a:latin typeface="Meiryo UI" panose="020B0604030504040204" pitchFamily="50" charset="-128"/>
                <a:ea typeface="Meiryo UI" panose="020B0604030504040204" pitchFamily="50" charset="-128"/>
              </a:rPr>
              <a:t>だむ</a:t>
            </a:r>
            <a:r>
              <a:rPr lang="ja-JP" altLang="en-US" dirty="0" smtClean="0">
                <a:latin typeface="Meiryo UI" panose="020B0604030504040204" pitchFamily="50" charset="-128"/>
                <a:ea typeface="Meiryo UI" panose="020B0604030504040204" pitchFamily="50" charset="-128"/>
              </a:rPr>
              <a:t>き（みかん</a:t>
            </a:r>
            <a:endParaRPr lang="en-US" altLang="ja-JP" dirty="0" smtClean="0">
              <a:latin typeface="Meiryo UI" panose="020B0604030504040204" pitchFamily="50" charset="-128"/>
              <a:ea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rPr>
              <a:t>　　　　　　　　　　を四分割するむき方）」</a:t>
            </a:r>
            <a:r>
              <a:rPr lang="ja-JP" altLang="en-US" dirty="0">
                <a:latin typeface="Meiryo UI" panose="020B0604030504040204" pitchFamily="50" charset="-128"/>
                <a:ea typeface="Meiryo UI" panose="020B0604030504040204" pitchFamily="50" charset="-128"/>
              </a:rPr>
              <a:t>を</a:t>
            </a:r>
            <a:r>
              <a:rPr lang="ja-JP" altLang="en-US" dirty="0" smtClean="0">
                <a:latin typeface="Meiryo UI" panose="020B0604030504040204" pitchFamily="50" charset="-128"/>
                <a:ea typeface="Meiryo UI" panose="020B0604030504040204" pitchFamily="50" charset="-128"/>
              </a:rPr>
              <a:t>させよ　　　　</a:t>
            </a:r>
            <a:endParaRPr lang="en-US" altLang="ja-JP" dirty="0" smtClean="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　　　　　　　　　</a:t>
            </a:r>
            <a:r>
              <a:rPr lang="ja-JP" altLang="en-US" dirty="0" err="1" smtClean="0">
                <a:latin typeface="Meiryo UI" panose="020B0604030504040204" pitchFamily="50" charset="-128"/>
                <a:ea typeface="Meiryo UI" panose="020B0604030504040204" pitchFamily="50" charset="-128"/>
              </a:rPr>
              <a:t>う</a:t>
            </a:r>
            <a:r>
              <a:rPr lang="ja-JP" altLang="en-US" dirty="0">
                <a:latin typeface="Meiryo UI" panose="020B0604030504040204" pitchFamily="50" charset="-128"/>
                <a:ea typeface="Meiryo UI" panose="020B0604030504040204" pitchFamily="50" charset="-128"/>
              </a:rPr>
              <a:t>とした</a:t>
            </a:r>
            <a:r>
              <a:rPr lang="ja-JP" altLang="en-US" dirty="0" smtClean="0">
                <a:latin typeface="Meiryo UI" panose="020B0604030504040204" pitchFamily="50" charset="-128"/>
                <a:ea typeface="Meiryo UI" panose="020B0604030504040204" pitchFamily="50" charset="-128"/>
              </a:rPr>
              <a:t>作品。「</a:t>
            </a:r>
            <a:r>
              <a:rPr lang="ja-JP" altLang="en-US" dirty="0">
                <a:latin typeface="Meiryo UI" panose="020B0604030504040204" pitchFamily="50" charset="-128"/>
                <a:ea typeface="Meiryo UI" panose="020B0604030504040204" pitchFamily="50" charset="-128"/>
              </a:rPr>
              <a:t>ありだむき」</a:t>
            </a:r>
            <a:r>
              <a:rPr lang="ja-JP" altLang="en-US" dirty="0" smtClean="0">
                <a:latin typeface="Meiryo UI" panose="020B0604030504040204" pitchFamily="50" charset="-128"/>
                <a:ea typeface="Meiryo UI" panose="020B0604030504040204" pitchFamily="50" charset="-128"/>
              </a:rPr>
              <a:t>を容</a:t>
            </a:r>
            <a:endParaRPr lang="en-US" altLang="ja-JP" dirty="0" smtClean="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　　　　　　　　　易にするためのロボット（ありだ</a:t>
            </a:r>
            <a:endParaRPr lang="en-US" altLang="ja-JP" dirty="0" smtClean="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　　　　　　　　　</a:t>
            </a:r>
            <a:r>
              <a:rPr lang="ja-JP" altLang="en-US" dirty="0" err="1" smtClean="0">
                <a:latin typeface="Meiryo UI" panose="020B0604030504040204" pitchFamily="50" charset="-128"/>
                <a:ea typeface="Meiryo UI" panose="020B0604030504040204" pitchFamily="50" charset="-128"/>
              </a:rPr>
              <a:t>ぎり</a:t>
            </a:r>
            <a:r>
              <a:rPr lang="ja-JP" altLang="en-US" dirty="0" smtClean="0">
                <a:latin typeface="Meiryo UI" panose="020B0604030504040204" pitchFamily="50" charset="-128"/>
                <a:ea typeface="Meiryo UI" panose="020B0604030504040204" pitchFamily="50" charset="-128"/>
              </a:rPr>
              <a:t>ロボット）を</a:t>
            </a:r>
            <a:r>
              <a:rPr lang="ja-JP" altLang="en-US" dirty="0">
                <a:latin typeface="Meiryo UI" panose="020B0604030504040204" pitchFamily="50" charset="-128"/>
                <a:ea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rPr>
              <a:t>アーテックロボ</a:t>
            </a:r>
            <a:endParaRPr lang="en-US" altLang="ja-JP" dirty="0" smtClean="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　　　　　　　　　を</a:t>
            </a:r>
            <a:r>
              <a:rPr lang="ja-JP" altLang="en-US" dirty="0">
                <a:latin typeface="Meiryo UI" panose="020B0604030504040204" pitchFamily="50" charset="-128"/>
                <a:ea typeface="Meiryo UI" panose="020B0604030504040204" pitchFamily="50" charset="-128"/>
              </a:rPr>
              <a:t>使用して</a:t>
            </a:r>
            <a:r>
              <a:rPr lang="ja-JP" altLang="en-US" dirty="0" smtClean="0">
                <a:latin typeface="Meiryo UI" panose="020B0604030504040204" pitchFamily="50" charset="-128"/>
                <a:ea typeface="Meiryo UI" panose="020B0604030504040204" pitchFamily="50" charset="-128"/>
              </a:rPr>
              <a:t>制作。アーテックロボ</a:t>
            </a:r>
            <a:endParaRPr lang="en-US" altLang="ja-JP" dirty="0" smtClean="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　　　　　　　　　の</a:t>
            </a:r>
            <a:r>
              <a:rPr lang="ja-JP" altLang="en-US" dirty="0">
                <a:latin typeface="Meiryo UI" panose="020B0604030504040204" pitchFamily="50" charset="-128"/>
                <a:ea typeface="Meiryo UI" panose="020B0604030504040204" pitchFamily="50" charset="-128"/>
              </a:rPr>
              <a:t>本体３機、</a:t>
            </a:r>
            <a:r>
              <a:rPr lang="en-US" altLang="ja-JP" dirty="0">
                <a:latin typeface="Meiryo UI" panose="020B0604030504040204" pitchFamily="50" charset="-128"/>
                <a:ea typeface="Meiryo UI" panose="020B0604030504040204" pitchFamily="50" charset="-128"/>
              </a:rPr>
              <a:t>DC</a:t>
            </a:r>
            <a:r>
              <a:rPr lang="ja-JP" altLang="en-US" dirty="0">
                <a:latin typeface="Meiryo UI" panose="020B0604030504040204" pitchFamily="50" charset="-128"/>
                <a:ea typeface="Meiryo UI" panose="020B0604030504040204" pitchFamily="50" charset="-128"/>
              </a:rPr>
              <a:t>モータ、</a:t>
            </a:r>
            <a:r>
              <a:rPr lang="ja-JP" altLang="en-US" dirty="0" smtClean="0">
                <a:latin typeface="Meiryo UI" panose="020B0604030504040204" pitchFamily="50" charset="-128"/>
                <a:ea typeface="Meiryo UI" panose="020B0604030504040204" pitchFamily="50" charset="-128"/>
              </a:rPr>
              <a:t>サーボ</a:t>
            </a:r>
            <a:endParaRPr lang="en-US" altLang="ja-JP" dirty="0" smtClean="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　　　　　　　　　モータ</a:t>
            </a:r>
            <a:r>
              <a:rPr lang="ja-JP" altLang="en-US" dirty="0">
                <a:latin typeface="Meiryo UI" panose="020B0604030504040204" pitchFamily="50" charset="-128"/>
                <a:ea typeface="Meiryo UI" panose="020B0604030504040204" pitchFamily="50" charset="-128"/>
              </a:rPr>
              <a:t>、タッチセンサを</a:t>
            </a:r>
            <a:r>
              <a:rPr lang="ja-JP" altLang="en-US" dirty="0" smtClean="0">
                <a:latin typeface="Meiryo UI" panose="020B0604030504040204" pitchFamily="50" charset="-128"/>
                <a:ea typeface="Meiryo UI" panose="020B0604030504040204" pitchFamily="50" charset="-128"/>
              </a:rPr>
              <a:t>使用。</a:t>
            </a:r>
            <a:endParaRPr lang="en-US" altLang="ja-JP" dirty="0" smtClean="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dirty="0">
                <a:latin typeface="Meiryo UI" panose="020B0604030504040204" pitchFamily="50" charset="-128"/>
                <a:ea typeface="Meiryo UI" panose="020B0604030504040204" pitchFamily="50" charset="-128"/>
              </a:rPr>
              <a:t>プレゼンター（表彰写真右側</a:t>
            </a:r>
            <a:r>
              <a:rPr lang="ja-JP" altLang="en-US" dirty="0" smtClean="0">
                <a:latin typeface="Meiryo UI" panose="020B0604030504040204" pitchFamily="50" charset="-128"/>
                <a:ea typeface="Meiryo UI" panose="020B0604030504040204" pitchFamily="50" charset="-128"/>
              </a:rPr>
              <a:t>）</a:t>
            </a:r>
            <a:endParaRPr lang="en-US" altLang="ja-JP" dirty="0" smtClean="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　　東京大学　教授</a:t>
            </a:r>
            <a:r>
              <a:rPr lang="ja-JP" altLang="en-US" dirty="0">
                <a:latin typeface="Meiryo UI" panose="020B0604030504040204" pitchFamily="50" charset="-128"/>
                <a:ea typeface="Meiryo UI" panose="020B0604030504040204" pitchFamily="50" charset="-128"/>
              </a:rPr>
              <a:t>　稲見　昌彦　氏</a:t>
            </a:r>
          </a:p>
          <a:p>
            <a:pPr marL="285750" indent="-285750">
              <a:buFont typeface="Arial" panose="020B0604020202020204" pitchFamily="34" charset="0"/>
              <a:buChar char="•"/>
            </a:pPr>
            <a:endParaRPr lang="en-US" altLang="ja-JP" dirty="0" smtClean="0">
              <a:latin typeface="Meiryo UI" panose="020B0604030504040204" pitchFamily="50" charset="-128"/>
              <a:ea typeface="Meiryo UI" panose="020B0604030504040204" pitchFamily="50" charset="-128"/>
            </a:endParaRPr>
          </a:p>
        </p:txBody>
      </p:sp>
      <p:sp>
        <p:nvSpPr>
          <p:cNvPr id="10" name="テキスト ボックス 9"/>
          <p:cNvSpPr txBox="1"/>
          <p:nvPr/>
        </p:nvSpPr>
        <p:spPr>
          <a:xfrm>
            <a:off x="35496" y="404664"/>
            <a:ext cx="1527982" cy="369332"/>
          </a:xfrm>
          <a:prstGeom prst="rect">
            <a:avLst/>
          </a:prstGeom>
          <a:noFill/>
        </p:spPr>
        <p:txBody>
          <a:bodyPr wrap="none" rtlCol="0">
            <a:spAutoFit/>
          </a:bodyPr>
          <a:lstStyle/>
          <a:p>
            <a:r>
              <a:rPr kumimoji="1" lang="ja-JP" altLang="en-US" dirty="0" smtClean="0">
                <a:latin typeface="Meiryo UI" panose="020B0604030504040204" pitchFamily="50" charset="-128"/>
                <a:ea typeface="Meiryo UI" panose="020B0604030504040204" pitchFamily="50" charset="-128"/>
              </a:rPr>
              <a:t>○表彰の様子</a:t>
            </a:r>
            <a:endParaRPr kumimoji="1" lang="ja-JP" altLang="en-US" dirty="0">
              <a:latin typeface="Meiryo UI" panose="020B0604030504040204" pitchFamily="50" charset="-128"/>
              <a:ea typeface="Meiryo UI" panose="020B0604030504040204" pitchFamily="50" charset="-128"/>
            </a:endParaRPr>
          </a:p>
        </p:txBody>
      </p:sp>
      <p:sp>
        <p:nvSpPr>
          <p:cNvPr id="11" name="テキスト ボックス 10"/>
          <p:cNvSpPr txBox="1"/>
          <p:nvPr/>
        </p:nvSpPr>
        <p:spPr>
          <a:xfrm>
            <a:off x="35496" y="3573016"/>
            <a:ext cx="1338828" cy="369332"/>
          </a:xfrm>
          <a:prstGeom prst="rect">
            <a:avLst/>
          </a:prstGeom>
          <a:noFill/>
        </p:spPr>
        <p:txBody>
          <a:bodyPr wrap="none" rtlCol="0">
            <a:spAutoFit/>
          </a:bodyPr>
          <a:lstStyle/>
          <a:p>
            <a:r>
              <a:rPr kumimoji="1" lang="ja-JP" altLang="en-US" dirty="0" smtClean="0">
                <a:latin typeface="Meiryo UI" panose="020B0604030504040204" pitchFamily="50" charset="-128"/>
                <a:ea typeface="Meiryo UI" panose="020B0604030504040204" pitchFamily="50" charset="-128"/>
              </a:rPr>
              <a:t>○受賞作品</a:t>
            </a:r>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945076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0" y="-14288"/>
            <a:ext cx="9144000" cy="3715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latin typeface="Meiryo UI" panose="020B0604030504040204" pitchFamily="50" charset="-128"/>
                <a:ea typeface="Meiryo UI" panose="020B0604030504040204" pitchFamily="50" charset="-128"/>
              </a:rPr>
              <a:t>高等学校の部</a:t>
            </a:r>
            <a:endParaRPr kumimoji="1" lang="ja-JP" altLang="en-US" b="1" dirty="0">
              <a:latin typeface="Meiryo UI" panose="020B0604030504040204" pitchFamily="50" charset="-128"/>
              <a:ea typeface="Meiryo UI" panose="020B0604030504040204" pitchFamily="50" charset="-128"/>
            </a:endParaRPr>
          </a:p>
        </p:txBody>
      </p:sp>
      <p:pic>
        <p:nvPicPr>
          <p:cNvPr id="3083" name="Picture 11" descr="\\172.20.23.64\産業技術政策課\Switch Up WAKAYAMA 2019\（写真）きのくにICTプログラミングコンテスト\CIMG2407.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801600" y="-9601200"/>
            <a:ext cx="1853184" cy="1389888"/>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172.20.23.64\産業技術政策課\Switch Up WAKAYAMA 2019\（写真）きのくにICTプログラミングコンテスト\CIMG2550.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206"/>
          <a:stretch/>
        </p:blipFill>
        <p:spPr bwMode="auto">
          <a:xfrm>
            <a:off x="591007" y="773997"/>
            <a:ext cx="3672860" cy="2787904"/>
          </a:xfrm>
          <a:prstGeom prst="rect">
            <a:avLst/>
          </a:prstGeom>
          <a:noFill/>
          <a:extLst>
            <a:ext uri="{909E8E84-426E-40DD-AFC4-6F175D3DCCD1}">
              <a14:hiddenFill xmlns:a14="http://schemas.microsoft.com/office/drawing/2010/main">
                <a:solidFill>
                  <a:srgbClr val="FFFFFF"/>
                </a:solidFill>
              </a14:hiddenFill>
            </a:ext>
          </a:extLst>
        </p:spPr>
      </p:pic>
      <p:sp>
        <p:nvSpPr>
          <p:cNvPr id="7" name="正方形/長方形 6"/>
          <p:cNvSpPr/>
          <p:nvPr/>
        </p:nvSpPr>
        <p:spPr>
          <a:xfrm>
            <a:off x="4283968" y="476672"/>
            <a:ext cx="4752528" cy="923330"/>
          </a:xfrm>
          <a:prstGeom prst="rect">
            <a:avLst/>
          </a:prstGeom>
        </p:spPr>
        <p:txBody>
          <a:bodyPr wrap="square">
            <a:spAutoFit/>
          </a:bodyPr>
          <a:lstStyle/>
          <a:p>
            <a:pPr algn="ctr"/>
            <a:r>
              <a:rPr lang="ja-JP" altLang="en-US" b="1" dirty="0" err="1">
                <a:latin typeface="Meiryo UI" panose="020B0604030504040204" pitchFamily="50" charset="-128"/>
                <a:ea typeface="Meiryo UI" panose="020B0604030504040204" pitchFamily="50" charset="-128"/>
              </a:rPr>
              <a:t>きの</a:t>
            </a:r>
            <a:r>
              <a:rPr lang="ja-JP" altLang="en-US" b="1" dirty="0">
                <a:latin typeface="Meiryo UI" panose="020B0604030504040204" pitchFamily="50" charset="-128"/>
                <a:ea typeface="Meiryo UI" panose="020B0604030504040204" pitchFamily="50" charset="-128"/>
              </a:rPr>
              <a:t>くにＩＣＴ</a:t>
            </a:r>
            <a:r>
              <a:rPr lang="ja-JP" altLang="en-US" b="1" dirty="0" smtClean="0">
                <a:latin typeface="Meiryo UI" panose="020B0604030504040204" pitchFamily="50" charset="-128"/>
                <a:ea typeface="Meiryo UI" panose="020B0604030504040204" pitchFamily="50" charset="-128"/>
              </a:rPr>
              <a:t>プログラミングコンテスト</a:t>
            </a:r>
            <a:endParaRPr lang="en-US" altLang="ja-JP" b="1" dirty="0" smtClean="0">
              <a:latin typeface="Meiryo UI" panose="020B0604030504040204" pitchFamily="50" charset="-128"/>
              <a:ea typeface="Meiryo UI" panose="020B0604030504040204" pitchFamily="50" charset="-128"/>
            </a:endParaRPr>
          </a:p>
          <a:p>
            <a:pPr algn="ctr"/>
            <a:r>
              <a:rPr lang="ja-JP" altLang="en-US" b="1" dirty="0" smtClean="0">
                <a:latin typeface="Meiryo UI" panose="020B0604030504040204" pitchFamily="50" charset="-128"/>
                <a:ea typeface="Meiryo UI" panose="020B0604030504040204" pitchFamily="50" charset="-128"/>
              </a:rPr>
              <a:t>Ｓｗｉｔｃｈ</a:t>
            </a:r>
            <a:r>
              <a:rPr lang="ja-JP" altLang="en-US" b="1" dirty="0">
                <a:latin typeface="Meiryo UI" panose="020B0604030504040204" pitchFamily="50" charset="-128"/>
                <a:ea typeface="Meiryo UI" panose="020B0604030504040204" pitchFamily="50" charset="-128"/>
              </a:rPr>
              <a:t>　Ｕｐ　ＷＡＫＡＹＡＭＡ　</a:t>
            </a:r>
            <a:endParaRPr lang="en-US" altLang="ja-JP" b="1" dirty="0" smtClean="0">
              <a:latin typeface="Meiryo UI" panose="020B0604030504040204" pitchFamily="50" charset="-128"/>
              <a:ea typeface="Meiryo UI" panose="020B0604030504040204" pitchFamily="50" charset="-128"/>
            </a:endParaRPr>
          </a:p>
          <a:p>
            <a:pPr algn="ctr"/>
            <a:r>
              <a:rPr lang="ja-JP" altLang="en-US" b="1" dirty="0" smtClean="0">
                <a:latin typeface="Meiryo UI" panose="020B0604030504040204" pitchFamily="50" charset="-128"/>
                <a:ea typeface="Meiryo UI" panose="020B0604030504040204" pitchFamily="50" charset="-128"/>
              </a:rPr>
              <a:t>２０１９</a:t>
            </a:r>
            <a:endParaRPr lang="en-US" altLang="ja-JP" b="1" dirty="0" smtClean="0">
              <a:latin typeface="Meiryo UI" panose="020B0604030504040204" pitchFamily="50" charset="-128"/>
              <a:ea typeface="Meiryo UI" panose="020B0604030504040204" pitchFamily="50" charset="-128"/>
            </a:endParaRPr>
          </a:p>
        </p:txBody>
      </p:sp>
      <p:sp>
        <p:nvSpPr>
          <p:cNvPr id="8" name="正方形/長方形 7"/>
          <p:cNvSpPr/>
          <p:nvPr/>
        </p:nvSpPr>
        <p:spPr>
          <a:xfrm>
            <a:off x="4374232" y="1556792"/>
            <a:ext cx="4769768" cy="5355312"/>
          </a:xfrm>
          <a:prstGeom prst="rect">
            <a:avLst/>
          </a:prstGeom>
        </p:spPr>
        <p:txBody>
          <a:bodyPr wrap="square">
            <a:spAutoFit/>
          </a:bodyPr>
          <a:lstStyle/>
          <a:p>
            <a:pPr marL="285750" indent="-285750">
              <a:buFont typeface="Arial" panose="020B0604020202020204" pitchFamily="34" charset="0"/>
              <a:buChar char="•"/>
            </a:pPr>
            <a:r>
              <a:rPr lang="ja-JP" altLang="en-US" dirty="0" smtClean="0">
                <a:latin typeface="Meiryo UI" panose="020B0604030504040204" pitchFamily="50" charset="-128"/>
                <a:ea typeface="Meiryo UI" panose="020B0604030504040204" pitchFamily="50" charset="-128"/>
              </a:rPr>
              <a:t>チーム名：</a:t>
            </a:r>
            <a:r>
              <a:rPr lang="en-US" altLang="ja-JP" dirty="0" smtClean="0">
                <a:latin typeface="Meiryo UI" panose="020B0604030504040204" pitchFamily="50" charset="-128"/>
                <a:ea typeface="Meiryo UI" panose="020B0604030504040204" pitchFamily="50" charset="-128"/>
              </a:rPr>
              <a:t>SHADE OF PAULOWNIA</a:t>
            </a:r>
          </a:p>
          <a:p>
            <a:r>
              <a:rPr lang="ja-JP" altLang="en-US" dirty="0" smtClean="0">
                <a:latin typeface="Meiryo UI" panose="020B0604030504040204" pitchFamily="50" charset="-128"/>
                <a:ea typeface="Meiryo UI" panose="020B0604030504040204" pitchFamily="50" charset="-128"/>
              </a:rPr>
              <a:t>　　　　　　　　（県立桐蔭高等学校）</a:t>
            </a:r>
            <a:endParaRPr lang="en-US" altLang="ja-JP" dirty="0" smtClean="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dirty="0">
                <a:latin typeface="Meiryo UI" panose="020B0604030504040204" pitchFamily="50" charset="-128"/>
                <a:ea typeface="Meiryo UI" panose="020B0604030504040204" pitchFamily="50" charset="-128"/>
              </a:rPr>
              <a:t>チームメンバー</a:t>
            </a:r>
            <a:r>
              <a:rPr lang="ja-JP" altLang="en-US" dirty="0" smtClean="0">
                <a:latin typeface="Meiryo UI" panose="020B0604030504040204" pitchFamily="50" charset="-128"/>
                <a:ea typeface="Meiryo UI" panose="020B0604030504040204" pitchFamily="50" charset="-128"/>
              </a:rPr>
              <a:t>：飛田　善紀</a:t>
            </a:r>
            <a:endParaRPr lang="en-US" altLang="ja-JP" dirty="0" smtClean="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dirty="0" smtClean="0">
                <a:latin typeface="Meiryo UI" panose="020B0604030504040204" pitchFamily="50" charset="-128"/>
                <a:ea typeface="Meiryo UI" panose="020B0604030504040204" pitchFamily="50" charset="-128"/>
              </a:rPr>
              <a:t>作品テーマ：</a:t>
            </a:r>
            <a:r>
              <a:rPr lang="en-US" altLang="ja-JP" dirty="0" smtClean="0">
                <a:latin typeface="Meiryo UI" panose="020B0604030504040204" pitchFamily="50" charset="-128"/>
                <a:ea typeface="Meiryo UI" panose="020B0604030504040204" pitchFamily="50" charset="-128"/>
              </a:rPr>
              <a:t>Wakayama Search</a:t>
            </a:r>
          </a:p>
          <a:p>
            <a:pPr marL="285750" indent="-285750">
              <a:buFont typeface="Arial" panose="020B0604020202020204" pitchFamily="34" charset="0"/>
              <a:buChar char="•"/>
            </a:pPr>
            <a:r>
              <a:rPr lang="ja-JP" altLang="en-US" dirty="0">
                <a:latin typeface="Meiryo UI" panose="020B0604030504040204" pitchFamily="50" charset="-128"/>
                <a:ea typeface="Meiryo UI" panose="020B0604030504040204" pitchFamily="50" charset="-128"/>
              </a:rPr>
              <a:t>作品</a:t>
            </a:r>
            <a:r>
              <a:rPr lang="ja-JP" altLang="en-US" dirty="0" smtClean="0">
                <a:latin typeface="Meiryo UI" panose="020B0604030504040204" pitchFamily="50" charset="-128"/>
                <a:ea typeface="Meiryo UI" panose="020B0604030504040204" pitchFamily="50" charset="-128"/>
              </a:rPr>
              <a:t>の概要：</a:t>
            </a:r>
            <a:r>
              <a:rPr lang="en-US" altLang="ja-JP" dirty="0">
                <a:latin typeface="Meiryo UI" panose="020B0604030504040204" pitchFamily="50" charset="-128"/>
                <a:ea typeface="Meiryo UI" panose="020B0604030504040204" pitchFamily="50" charset="-128"/>
              </a:rPr>
              <a:t>Wakayama Search </a:t>
            </a:r>
            <a:r>
              <a:rPr lang="ja-JP" altLang="en-US" dirty="0">
                <a:latin typeface="Meiryo UI" panose="020B0604030504040204" pitchFamily="50" charset="-128"/>
                <a:ea typeface="Meiryo UI" panose="020B0604030504040204" pitchFamily="50" charset="-128"/>
              </a:rPr>
              <a:t>は</a:t>
            </a:r>
            <a:r>
              <a:rPr lang="ja-JP" altLang="en-US" dirty="0" smtClean="0">
                <a:latin typeface="Meiryo UI" panose="020B0604030504040204" pitchFamily="50" charset="-128"/>
                <a:ea typeface="Meiryo UI" panose="020B0604030504040204" pitchFamily="50" charset="-128"/>
              </a:rPr>
              <a:t>和　</a:t>
            </a:r>
            <a:endParaRPr lang="en-US" altLang="ja-JP" dirty="0" smtClean="0">
              <a:latin typeface="Meiryo UI" panose="020B0604030504040204" pitchFamily="50" charset="-128"/>
              <a:ea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rPr>
              <a:t>　　　　　　　　　　歌山</a:t>
            </a:r>
            <a:r>
              <a:rPr lang="ja-JP" altLang="en-US" dirty="0">
                <a:latin typeface="Meiryo UI" panose="020B0604030504040204" pitchFamily="50" charset="-128"/>
                <a:ea typeface="Meiryo UI" panose="020B0604030504040204" pitchFamily="50" charset="-128"/>
              </a:rPr>
              <a:t>を訪れる外国人に</a:t>
            </a:r>
            <a:r>
              <a:rPr lang="ja-JP" altLang="en-US" dirty="0" smtClean="0">
                <a:latin typeface="Meiryo UI" panose="020B0604030504040204" pitchFamily="50" charset="-128"/>
                <a:ea typeface="Meiryo UI" panose="020B0604030504040204" pitchFamily="50" charset="-128"/>
              </a:rPr>
              <a:t>向けた</a:t>
            </a:r>
            <a:endParaRPr lang="en-US" altLang="ja-JP" dirty="0" smtClean="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　　　　　　　　　プレイ型</a:t>
            </a:r>
            <a:r>
              <a:rPr lang="ja-JP" altLang="en-US" dirty="0">
                <a:latin typeface="Meiryo UI" panose="020B0604030504040204" pitchFamily="50" charset="-128"/>
                <a:ea typeface="Meiryo UI" panose="020B0604030504040204" pitchFamily="50" charset="-128"/>
              </a:rPr>
              <a:t>和歌山案内</a:t>
            </a:r>
            <a:r>
              <a:rPr lang="ja-JP" altLang="en-US" dirty="0" smtClean="0">
                <a:latin typeface="Meiryo UI" panose="020B0604030504040204" pitchFamily="50" charset="-128"/>
                <a:ea typeface="Meiryo UI" panose="020B0604030504040204" pitchFamily="50" charset="-128"/>
              </a:rPr>
              <a:t>ボード。こ　　　</a:t>
            </a:r>
            <a:endParaRPr lang="en-US" altLang="ja-JP" dirty="0" smtClean="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　　　　　　　　　の</a:t>
            </a:r>
            <a:r>
              <a:rPr lang="ja-JP" altLang="en-US" dirty="0">
                <a:latin typeface="Meiryo UI" panose="020B0604030504040204" pitchFamily="50" charset="-128"/>
                <a:ea typeface="Meiryo UI" panose="020B0604030504040204" pitchFamily="50" charset="-128"/>
              </a:rPr>
              <a:t>案内ボードでは、主人公を</a:t>
            </a:r>
            <a:r>
              <a:rPr lang="ja-JP" altLang="en-US" dirty="0" smtClean="0">
                <a:latin typeface="Meiryo UI" panose="020B0604030504040204" pitchFamily="50" charset="-128"/>
                <a:ea typeface="Meiryo UI" panose="020B0604030504040204" pitchFamily="50" charset="-128"/>
              </a:rPr>
              <a:t>操　　</a:t>
            </a:r>
            <a:endParaRPr lang="en-US" altLang="ja-JP" dirty="0" smtClean="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　　　　　　　　　</a:t>
            </a:r>
            <a:r>
              <a:rPr lang="ja-JP" altLang="en-US" dirty="0" err="1" smtClean="0">
                <a:latin typeface="Meiryo UI" panose="020B0604030504040204" pitchFamily="50" charset="-128"/>
                <a:ea typeface="Meiryo UI" panose="020B0604030504040204" pitchFamily="50" charset="-128"/>
              </a:rPr>
              <a:t>作</a:t>
            </a:r>
            <a:r>
              <a:rPr lang="ja-JP" altLang="en-US" dirty="0" err="1">
                <a:latin typeface="Meiryo UI" panose="020B0604030504040204" pitchFamily="50" charset="-128"/>
                <a:ea typeface="Meiryo UI" panose="020B0604030504040204" pitchFamily="50" charset="-128"/>
              </a:rPr>
              <a:t>しながら</a:t>
            </a:r>
            <a:r>
              <a:rPr lang="ja-JP" altLang="en-US" dirty="0">
                <a:latin typeface="Meiryo UI" panose="020B0604030504040204" pitchFamily="50" charset="-128"/>
                <a:ea typeface="Meiryo UI" panose="020B0604030504040204" pitchFamily="50" charset="-128"/>
              </a:rPr>
              <a:t>、和歌山の名所や</a:t>
            </a:r>
            <a:r>
              <a:rPr lang="ja-JP" altLang="en-US" dirty="0" smtClean="0">
                <a:latin typeface="Meiryo UI" panose="020B0604030504040204" pitchFamily="50" charset="-128"/>
                <a:ea typeface="Meiryo UI" panose="020B0604030504040204" pitchFamily="50" charset="-128"/>
              </a:rPr>
              <a:t>観</a:t>
            </a:r>
            <a:endParaRPr lang="en-US" altLang="ja-JP" dirty="0" smtClean="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　　　　　　　　　光地</a:t>
            </a:r>
            <a:r>
              <a:rPr lang="ja-JP" altLang="en-US" dirty="0">
                <a:latin typeface="Meiryo UI" panose="020B0604030504040204" pitchFamily="50" charset="-128"/>
                <a:ea typeface="Meiryo UI" panose="020B0604030504040204" pitchFamily="50" charset="-128"/>
              </a:rPr>
              <a:t>など</a:t>
            </a:r>
            <a:r>
              <a:rPr lang="ja-JP" altLang="en-US" dirty="0" smtClean="0">
                <a:latin typeface="Meiryo UI" panose="020B0604030504040204" pitchFamily="50" charset="-128"/>
                <a:ea typeface="Meiryo UI" panose="020B0604030504040204" pitchFamily="50" charset="-128"/>
              </a:rPr>
              <a:t>の詳細を知ることがで</a:t>
            </a:r>
            <a:endParaRPr lang="en-US" altLang="ja-JP" dirty="0" smtClean="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　　　　　　　　　き、また</a:t>
            </a:r>
            <a:r>
              <a:rPr lang="ja-JP" altLang="en-US" dirty="0">
                <a:latin typeface="Meiryo UI" panose="020B0604030504040204" pitchFamily="50" charset="-128"/>
                <a:ea typeface="Meiryo UI" panose="020B0604030504040204" pitchFamily="50" charset="-128"/>
              </a:rPr>
              <a:t>、地図としても</a:t>
            </a:r>
            <a:r>
              <a:rPr lang="ja-JP" altLang="en-US" dirty="0" smtClean="0">
                <a:latin typeface="Meiryo UI" panose="020B0604030504040204" pitchFamily="50" charset="-128"/>
                <a:ea typeface="Meiryo UI" panose="020B0604030504040204" pitchFamily="50" charset="-128"/>
              </a:rPr>
              <a:t>活用も見　　　　</a:t>
            </a:r>
            <a:endParaRPr lang="en-US" altLang="ja-JP" dirty="0" smtClean="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　　　　　　　　　込まれ、</a:t>
            </a:r>
            <a:r>
              <a:rPr lang="ja-JP" altLang="en-US" dirty="0">
                <a:latin typeface="Meiryo UI" panose="020B0604030504040204" pitchFamily="50" charset="-128"/>
                <a:ea typeface="Meiryo UI" panose="020B0604030504040204" pitchFamily="50" charset="-128"/>
              </a:rPr>
              <a:t>観光地の最寄り駅</a:t>
            </a:r>
            <a:r>
              <a:rPr lang="ja-JP" altLang="en-US" dirty="0" smtClean="0">
                <a:latin typeface="Meiryo UI" panose="020B0604030504040204" pitchFamily="50" charset="-128"/>
                <a:ea typeface="Meiryo UI" panose="020B0604030504040204" pitchFamily="50" charset="-128"/>
              </a:rPr>
              <a:t>など</a:t>
            </a:r>
            <a:endParaRPr lang="en-US" altLang="ja-JP" dirty="0" smtClean="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　　　　　　　　　も</a:t>
            </a:r>
            <a:r>
              <a:rPr lang="ja-JP" altLang="en-US" dirty="0">
                <a:latin typeface="Meiryo UI" panose="020B0604030504040204" pitchFamily="50" charset="-128"/>
                <a:ea typeface="Meiryo UI" panose="020B0604030504040204" pitchFamily="50" charset="-128"/>
              </a:rPr>
              <a:t>調べる</a:t>
            </a:r>
            <a:r>
              <a:rPr lang="ja-JP" altLang="en-US" dirty="0" smtClean="0">
                <a:latin typeface="Meiryo UI" panose="020B0604030504040204" pitchFamily="50" charset="-128"/>
                <a:ea typeface="Meiryo UI" panose="020B0604030504040204" pitchFamily="50" charset="-128"/>
              </a:rPr>
              <a:t>ことが可能。</a:t>
            </a:r>
            <a:r>
              <a:rPr lang="en-US" altLang="ja-JP" dirty="0" smtClean="0">
                <a:latin typeface="Meiryo UI" panose="020B0604030504040204" pitchFamily="50" charset="-128"/>
                <a:ea typeface="Meiryo UI" panose="020B0604030504040204" pitchFamily="50" charset="-128"/>
              </a:rPr>
              <a:t>Chris </a:t>
            </a:r>
          </a:p>
          <a:p>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　　　　　　　　　</a:t>
            </a:r>
            <a:r>
              <a:rPr lang="en-US" altLang="ja-JP" dirty="0" err="1" smtClean="0">
                <a:latin typeface="Meiryo UI" panose="020B0604030504040204" pitchFamily="50" charset="-128"/>
                <a:ea typeface="Meiryo UI" panose="020B0604030504040204" pitchFamily="50" charset="-128"/>
              </a:rPr>
              <a:t>Maltby</a:t>
            </a:r>
            <a:r>
              <a:rPr lang="ja-JP" altLang="en-US" dirty="0">
                <a:latin typeface="Meiryo UI" panose="020B0604030504040204" pitchFamily="50" charset="-128"/>
                <a:ea typeface="Meiryo UI" panose="020B0604030504040204" pitchFamily="50" charset="-128"/>
              </a:rPr>
              <a:t>氏が開発した「</a:t>
            </a:r>
            <a:r>
              <a:rPr lang="ja-JP" altLang="en-US" dirty="0" smtClean="0">
                <a:latin typeface="Meiryo UI" panose="020B0604030504040204" pitchFamily="50" charset="-128"/>
                <a:ea typeface="Meiryo UI" panose="020B0604030504040204" pitchFamily="50" charset="-128"/>
              </a:rPr>
              <a:t>ゲーム</a:t>
            </a:r>
            <a:endParaRPr lang="en-US" altLang="ja-JP" dirty="0" smtClean="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　　　　　　　　　ボーイ</a:t>
            </a:r>
            <a:r>
              <a:rPr lang="ja-JP" altLang="en-US" dirty="0">
                <a:latin typeface="Meiryo UI" panose="020B0604030504040204" pitchFamily="50" charset="-128"/>
                <a:ea typeface="Meiryo UI" panose="020B0604030504040204" pitchFamily="50" charset="-128"/>
              </a:rPr>
              <a:t>」の</a:t>
            </a:r>
            <a:r>
              <a:rPr lang="ja-JP" altLang="en-US" dirty="0" smtClean="0">
                <a:latin typeface="Meiryo UI" panose="020B0604030504040204" pitchFamily="50" charset="-128"/>
                <a:ea typeface="Meiryo UI" panose="020B0604030504040204" pitchFamily="50" charset="-128"/>
              </a:rPr>
              <a:t>プログラミングソフト</a:t>
            </a:r>
            <a:endParaRPr lang="en-US" altLang="ja-JP" dirty="0" smtClean="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GB Studio</a:t>
            </a:r>
            <a:r>
              <a:rPr lang="ja-JP" altLang="en-US" dirty="0">
                <a:latin typeface="Meiryo UI" panose="020B0604030504040204" pitchFamily="50" charset="-128"/>
                <a:ea typeface="Meiryo UI" panose="020B0604030504040204" pitchFamily="50" charset="-128"/>
              </a:rPr>
              <a:t>」のソースコード</a:t>
            </a:r>
            <a:r>
              <a:rPr lang="ja-JP" altLang="en-US" dirty="0" smtClean="0">
                <a:latin typeface="Meiryo UI" panose="020B0604030504040204" pitchFamily="50" charset="-128"/>
                <a:ea typeface="Meiryo UI" panose="020B0604030504040204" pitchFamily="50" charset="-128"/>
              </a:rPr>
              <a:t>を</a:t>
            </a:r>
            <a:endParaRPr lang="en-US" altLang="ja-JP" dirty="0" smtClean="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　　　　　　　　　利用して作成。</a:t>
            </a:r>
            <a:endParaRPr lang="en-US" altLang="ja-JP" dirty="0" smtClean="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dirty="0">
                <a:latin typeface="Meiryo UI" panose="020B0604030504040204" pitchFamily="50" charset="-128"/>
                <a:ea typeface="Meiryo UI" panose="020B0604030504040204" pitchFamily="50" charset="-128"/>
              </a:rPr>
              <a:t>プレゼンター（表彰写真右側</a:t>
            </a:r>
            <a:r>
              <a:rPr lang="ja-JP" altLang="en-US" dirty="0" smtClean="0">
                <a:latin typeface="Meiryo UI" panose="020B0604030504040204" pitchFamily="50" charset="-128"/>
                <a:ea typeface="Meiryo UI" panose="020B0604030504040204" pitchFamily="50" charset="-128"/>
              </a:rPr>
              <a:t>）</a:t>
            </a:r>
            <a:endParaRPr lang="en-US" altLang="ja-JP" dirty="0" smtClean="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　　 </a:t>
            </a:r>
            <a:r>
              <a:rPr lang="en-US" altLang="ja-JP" dirty="0" smtClean="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株</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ＮＴＴ</a:t>
            </a:r>
            <a:r>
              <a:rPr lang="ja-JP" altLang="en-US" dirty="0" smtClean="0">
                <a:latin typeface="Meiryo UI" panose="020B0604030504040204" pitchFamily="50" charset="-128"/>
                <a:ea typeface="Meiryo UI" panose="020B0604030504040204" pitchFamily="50" charset="-128"/>
              </a:rPr>
              <a:t>ドコモ　妻</a:t>
            </a:r>
            <a:r>
              <a:rPr lang="ja-JP" altLang="en-US" dirty="0">
                <a:latin typeface="Meiryo UI" panose="020B0604030504040204" pitchFamily="50" charset="-128"/>
                <a:ea typeface="Meiryo UI" panose="020B0604030504040204" pitchFamily="50" charset="-128"/>
              </a:rPr>
              <a:t>鳥　啓介　</a:t>
            </a:r>
            <a:r>
              <a:rPr lang="ja-JP" altLang="en-US" dirty="0" smtClean="0">
                <a:latin typeface="Meiryo UI" panose="020B0604030504040204" pitchFamily="50" charset="-128"/>
                <a:ea typeface="Meiryo UI" panose="020B0604030504040204" pitchFamily="50" charset="-128"/>
              </a:rPr>
              <a:t>氏</a:t>
            </a:r>
            <a:endParaRPr lang="ja-JP" altLang="en-US" dirty="0">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5346411" y="1268760"/>
            <a:ext cx="2627642" cy="369332"/>
          </a:xfrm>
          <a:prstGeom prst="rect">
            <a:avLst/>
          </a:prstGeom>
          <a:noFill/>
        </p:spPr>
        <p:txBody>
          <a:bodyPr wrap="none" rtlCol="0">
            <a:spAutoFit/>
          </a:bodyPr>
          <a:lstStyle/>
          <a:p>
            <a:r>
              <a:rPr kumimoji="1" lang="ja-JP" altLang="en-US" b="1" dirty="0" smtClean="0">
                <a:latin typeface="Meiryo UI" panose="020B0604030504040204" pitchFamily="50" charset="-128"/>
                <a:ea typeface="Meiryo UI" panose="020B0604030504040204" pitchFamily="50" charset="-128"/>
              </a:rPr>
              <a:t>「高等学校の部　優秀賞」</a:t>
            </a:r>
            <a:endParaRPr kumimoji="1" lang="ja-JP" altLang="en-US" b="1" dirty="0">
              <a:latin typeface="Meiryo UI" panose="020B0604030504040204" pitchFamily="50" charset="-128"/>
              <a:ea typeface="Meiryo UI" panose="020B0604030504040204" pitchFamily="50" charset="-128"/>
            </a:endParaRPr>
          </a:p>
        </p:txBody>
      </p:sp>
      <p:pic>
        <p:nvPicPr>
          <p:cNvPr id="10" name="Picture 10" descr="\\172.20.23.64\産業技術政策課\Switch Up WAKAYAMA 2019\（写真）きのくにICTプログラミングコンテスト\CIMG2462.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91007" y="3986395"/>
            <a:ext cx="3672859" cy="2754644"/>
          </a:xfrm>
          <a:prstGeom prst="rect">
            <a:avLst/>
          </a:prstGeom>
          <a:noFill/>
          <a:extLst>
            <a:ext uri="{909E8E84-426E-40DD-AFC4-6F175D3DCCD1}">
              <a14:hiddenFill xmlns:a14="http://schemas.microsoft.com/office/drawing/2010/main">
                <a:solidFill>
                  <a:srgbClr val="FFFFFF"/>
                </a:solidFill>
              </a14:hiddenFill>
            </a:ext>
          </a:extLst>
        </p:spPr>
      </p:pic>
      <p:sp>
        <p:nvSpPr>
          <p:cNvPr id="11" name="テキスト ボックス 10"/>
          <p:cNvSpPr txBox="1"/>
          <p:nvPr/>
        </p:nvSpPr>
        <p:spPr>
          <a:xfrm>
            <a:off x="35496" y="404664"/>
            <a:ext cx="1527982" cy="369332"/>
          </a:xfrm>
          <a:prstGeom prst="rect">
            <a:avLst/>
          </a:prstGeom>
          <a:noFill/>
        </p:spPr>
        <p:txBody>
          <a:bodyPr wrap="none" rtlCol="0">
            <a:spAutoFit/>
          </a:bodyPr>
          <a:lstStyle/>
          <a:p>
            <a:r>
              <a:rPr kumimoji="1" lang="ja-JP" altLang="en-US" dirty="0" smtClean="0">
                <a:latin typeface="Meiryo UI" panose="020B0604030504040204" pitchFamily="50" charset="-128"/>
                <a:ea typeface="Meiryo UI" panose="020B0604030504040204" pitchFamily="50" charset="-128"/>
              </a:rPr>
              <a:t>○表彰の様子</a:t>
            </a:r>
            <a:endParaRPr kumimoji="1" lang="ja-JP" altLang="en-US" dirty="0">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35496" y="3573016"/>
            <a:ext cx="1338828" cy="369332"/>
          </a:xfrm>
          <a:prstGeom prst="rect">
            <a:avLst/>
          </a:prstGeom>
          <a:noFill/>
        </p:spPr>
        <p:txBody>
          <a:bodyPr wrap="none" rtlCol="0">
            <a:spAutoFit/>
          </a:bodyPr>
          <a:lstStyle/>
          <a:p>
            <a:r>
              <a:rPr kumimoji="1" lang="ja-JP" altLang="en-US" dirty="0" smtClean="0">
                <a:latin typeface="Meiryo UI" panose="020B0604030504040204" pitchFamily="50" charset="-128"/>
                <a:ea typeface="Meiryo UI" panose="020B0604030504040204" pitchFamily="50" charset="-128"/>
              </a:rPr>
              <a:t>○受賞作品</a:t>
            </a:r>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2449000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0" y="-14288"/>
            <a:ext cx="9144000" cy="778992"/>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err="1">
                <a:latin typeface="Meiryo UI" panose="020B0604030504040204" pitchFamily="50" charset="-128"/>
                <a:ea typeface="Meiryo UI" panose="020B0604030504040204" pitchFamily="50" charset="-128"/>
              </a:rPr>
              <a:t>きの</a:t>
            </a:r>
            <a:r>
              <a:rPr lang="ja-JP" altLang="en-US" b="1" dirty="0">
                <a:latin typeface="Meiryo UI" panose="020B0604030504040204" pitchFamily="50" charset="-128"/>
                <a:ea typeface="Meiryo UI" panose="020B0604030504040204" pitchFamily="50" charset="-128"/>
              </a:rPr>
              <a:t>くにＩＣＴ</a:t>
            </a:r>
            <a:r>
              <a:rPr lang="ja-JP" altLang="en-US" b="1" dirty="0" smtClean="0">
                <a:latin typeface="Meiryo UI" panose="020B0604030504040204" pitchFamily="50" charset="-128"/>
                <a:ea typeface="Meiryo UI" panose="020B0604030504040204" pitchFamily="50" charset="-128"/>
              </a:rPr>
              <a:t>プログラミングコンテストＳｗｉｔｃｈ</a:t>
            </a:r>
            <a:r>
              <a:rPr lang="ja-JP" altLang="en-US" b="1" dirty="0">
                <a:latin typeface="Meiryo UI" panose="020B0604030504040204" pitchFamily="50" charset="-128"/>
                <a:ea typeface="Meiryo UI" panose="020B0604030504040204" pitchFamily="50" charset="-128"/>
              </a:rPr>
              <a:t>　Ｕｐ　ＷＡＫＡＹＡＭＡ　</a:t>
            </a:r>
            <a:r>
              <a:rPr lang="en-US" altLang="ja-JP" b="1" dirty="0" smtClean="0">
                <a:latin typeface="Meiryo UI" panose="020B0604030504040204" pitchFamily="50" charset="-128"/>
                <a:ea typeface="Meiryo UI" panose="020B0604030504040204" pitchFamily="50" charset="-128"/>
              </a:rPr>
              <a:t>2019</a:t>
            </a:r>
          </a:p>
          <a:p>
            <a:pPr algn="ctr"/>
            <a:r>
              <a:rPr kumimoji="1" lang="ja-JP" altLang="en-US" b="1" dirty="0" smtClean="0">
                <a:latin typeface="Meiryo UI" panose="020B0604030504040204" pitchFamily="50" charset="-128"/>
                <a:ea typeface="Meiryo UI" panose="020B0604030504040204" pitchFamily="50" charset="-128"/>
              </a:rPr>
              <a:t>最優秀賞</a:t>
            </a:r>
            <a:endParaRPr kumimoji="1" lang="ja-JP" altLang="en-US" b="1" dirty="0">
              <a:latin typeface="Meiryo UI" panose="020B0604030504040204" pitchFamily="50" charset="-128"/>
              <a:ea typeface="Meiryo UI" panose="020B0604030504040204" pitchFamily="50" charset="-128"/>
            </a:endParaRPr>
          </a:p>
        </p:txBody>
      </p:sp>
      <p:pic>
        <p:nvPicPr>
          <p:cNvPr id="5122" name="Picture 2" descr="\\172.20.23.64\産業技術政策課\Switch Up WAKAYAMA 2019\（写真）きのくにICTプログラミングコンテスト\CIMG255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4910" y="1068742"/>
            <a:ext cx="3433310" cy="2574983"/>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172.20.23.64\産業技術政策課\Switch Up WAKAYAMA 2019\（写真）きのくにICTプログラミングコンテスト\CIMG255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4910" y="4165086"/>
            <a:ext cx="3433310" cy="2574983"/>
          </a:xfrm>
          <a:prstGeom prst="rect">
            <a:avLst/>
          </a:prstGeom>
          <a:noFill/>
          <a:extLst>
            <a:ext uri="{909E8E84-426E-40DD-AFC4-6F175D3DCCD1}">
              <a14:hiddenFill xmlns:a14="http://schemas.microsoft.com/office/drawing/2010/main">
                <a:solidFill>
                  <a:srgbClr val="FFFFFF"/>
                </a:solidFill>
              </a14:hiddenFill>
            </a:ext>
          </a:extLst>
        </p:spPr>
      </p:pic>
      <p:sp>
        <p:nvSpPr>
          <p:cNvPr id="2" name="正方形/長方形 1"/>
          <p:cNvSpPr/>
          <p:nvPr/>
        </p:nvSpPr>
        <p:spPr>
          <a:xfrm>
            <a:off x="4283968" y="908720"/>
            <a:ext cx="4752528" cy="923330"/>
          </a:xfrm>
          <a:prstGeom prst="rect">
            <a:avLst/>
          </a:prstGeom>
        </p:spPr>
        <p:txBody>
          <a:bodyPr wrap="square">
            <a:spAutoFit/>
          </a:bodyPr>
          <a:lstStyle/>
          <a:p>
            <a:pPr algn="ctr"/>
            <a:r>
              <a:rPr lang="ja-JP" altLang="en-US" b="1" dirty="0" err="1">
                <a:latin typeface="Meiryo UI" panose="020B0604030504040204" pitchFamily="50" charset="-128"/>
                <a:ea typeface="Meiryo UI" panose="020B0604030504040204" pitchFamily="50" charset="-128"/>
              </a:rPr>
              <a:t>きの</a:t>
            </a:r>
            <a:r>
              <a:rPr lang="ja-JP" altLang="en-US" b="1" dirty="0">
                <a:latin typeface="Meiryo UI" panose="020B0604030504040204" pitchFamily="50" charset="-128"/>
                <a:ea typeface="Meiryo UI" panose="020B0604030504040204" pitchFamily="50" charset="-128"/>
              </a:rPr>
              <a:t>くにＩＣＴ</a:t>
            </a:r>
            <a:r>
              <a:rPr lang="ja-JP" altLang="en-US" b="1" dirty="0" smtClean="0">
                <a:latin typeface="Meiryo UI" panose="020B0604030504040204" pitchFamily="50" charset="-128"/>
                <a:ea typeface="Meiryo UI" panose="020B0604030504040204" pitchFamily="50" charset="-128"/>
              </a:rPr>
              <a:t>プログラミングコンテスト</a:t>
            </a:r>
            <a:endParaRPr lang="en-US" altLang="ja-JP" b="1" dirty="0" smtClean="0">
              <a:latin typeface="Meiryo UI" panose="020B0604030504040204" pitchFamily="50" charset="-128"/>
              <a:ea typeface="Meiryo UI" panose="020B0604030504040204" pitchFamily="50" charset="-128"/>
            </a:endParaRPr>
          </a:p>
          <a:p>
            <a:pPr algn="ctr"/>
            <a:r>
              <a:rPr lang="ja-JP" altLang="en-US" b="1" dirty="0" smtClean="0">
                <a:latin typeface="Meiryo UI" panose="020B0604030504040204" pitchFamily="50" charset="-128"/>
                <a:ea typeface="Meiryo UI" panose="020B0604030504040204" pitchFamily="50" charset="-128"/>
              </a:rPr>
              <a:t>Ｓｗｉｔｃｈ</a:t>
            </a:r>
            <a:r>
              <a:rPr lang="ja-JP" altLang="en-US" b="1" dirty="0">
                <a:latin typeface="Meiryo UI" panose="020B0604030504040204" pitchFamily="50" charset="-128"/>
                <a:ea typeface="Meiryo UI" panose="020B0604030504040204" pitchFamily="50" charset="-128"/>
              </a:rPr>
              <a:t>　Ｕｐ　ＷＡＫＡＹＡＭＡ　</a:t>
            </a:r>
            <a:endParaRPr lang="en-US" altLang="ja-JP" b="1" dirty="0" smtClean="0">
              <a:latin typeface="Meiryo UI" panose="020B0604030504040204" pitchFamily="50" charset="-128"/>
              <a:ea typeface="Meiryo UI" panose="020B0604030504040204" pitchFamily="50" charset="-128"/>
            </a:endParaRPr>
          </a:p>
          <a:p>
            <a:pPr algn="ctr"/>
            <a:r>
              <a:rPr lang="ja-JP" altLang="en-US" b="1" dirty="0" smtClean="0">
                <a:latin typeface="Meiryo UI" panose="020B0604030504040204" pitchFamily="50" charset="-128"/>
                <a:ea typeface="Meiryo UI" panose="020B0604030504040204" pitchFamily="50" charset="-128"/>
              </a:rPr>
              <a:t>２０１９</a:t>
            </a:r>
            <a:endParaRPr lang="en-US" altLang="ja-JP" b="1" dirty="0" smtClean="0">
              <a:latin typeface="Meiryo UI" panose="020B0604030504040204" pitchFamily="50" charset="-128"/>
              <a:ea typeface="Meiryo UI" panose="020B0604030504040204" pitchFamily="50" charset="-128"/>
            </a:endParaRPr>
          </a:p>
        </p:txBody>
      </p:sp>
      <p:sp>
        <p:nvSpPr>
          <p:cNvPr id="3" name="正方形/長方形 2"/>
          <p:cNvSpPr/>
          <p:nvPr/>
        </p:nvSpPr>
        <p:spPr>
          <a:xfrm>
            <a:off x="4374232" y="2056062"/>
            <a:ext cx="4769768" cy="4801314"/>
          </a:xfrm>
          <a:prstGeom prst="rect">
            <a:avLst/>
          </a:prstGeom>
        </p:spPr>
        <p:txBody>
          <a:bodyPr wrap="square">
            <a:spAutoFit/>
          </a:bodyPr>
          <a:lstStyle/>
          <a:p>
            <a:pPr marL="285750" indent="-285750">
              <a:buFont typeface="Arial" panose="020B0604020202020204" pitchFamily="34" charset="0"/>
              <a:buChar char="•"/>
            </a:pPr>
            <a:r>
              <a:rPr lang="ja-JP" altLang="en-US" dirty="0" smtClean="0">
                <a:latin typeface="Meiryo UI" panose="020B0604030504040204" pitchFamily="50" charset="-128"/>
                <a:ea typeface="Meiryo UI" panose="020B0604030504040204" pitchFamily="50" charset="-128"/>
              </a:rPr>
              <a:t>チーム名：</a:t>
            </a:r>
            <a:r>
              <a:rPr lang="en-US" altLang="ja-JP" dirty="0" smtClean="0">
                <a:latin typeface="Meiryo UI" panose="020B0604030504040204" pitchFamily="50" charset="-128"/>
                <a:ea typeface="Meiryo UI" panose="020B0604030504040204" pitchFamily="50" charset="-128"/>
              </a:rPr>
              <a:t>NANAKA</a:t>
            </a:r>
          </a:p>
          <a:p>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　　　　　　　（和歌山信愛高等学校）</a:t>
            </a:r>
            <a:endParaRPr lang="en-US" altLang="ja-JP" dirty="0" smtClean="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dirty="0">
                <a:latin typeface="Meiryo UI" panose="020B0604030504040204" pitchFamily="50" charset="-128"/>
                <a:ea typeface="Meiryo UI" panose="020B0604030504040204" pitchFamily="50" charset="-128"/>
              </a:rPr>
              <a:t>チームメンバー</a:t>
            </a:r>
            <a:r>
              <a:rPr lang="ja-JP" altLang="en-US" dirty="0" smtClean="0">
                <a:latin typeface="Meiryo UI" panose="020B0604030504040204" pitchFamily="50" charset="-128"/>
                <a:ea typeface="Meiryo UI" panose="020B0604030504040204" pitchFamily="50" charset="-128"/>
              </a:rPr>
              <a:t>：隠岐　香乃沙、近藤　菜美</a:t>
            </a:r>
            <a:endParaRPr lang="en-US" altLang="ja-JP" dirty="0" smtClean="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　　　　　　　　　　　野村　文乃、古谷　花音</a:t>
            </a:r>
            <a:endParaRPr lang="en-US" altLang="ja-JP" dirty="0" smtClean="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dirty="0" smtClean="0">
                <a:latin typeface="Meiryo UI" panose="020B0604030504040204" pitchFamily="50" charset="-128"/>
                <a:ea typeface="Meiryo UI" panose="020B0604030504040204" pitchFamily="50" charset="-128"/>
              </a:rPr>
              <a:t>作品テーマ：</a:t>
            </a:r>
            <a:r>
              <a:rPr lang="en-US" altLang="ja-JP" dirty="0" smtClean="0">
                <a:latin typeface="Meiryo UI" panose="020B0604030504040204" pitchFamily="50" charset="-128"/>
                <a:ea typeface="Meiryo UI" panose="020B0604030504040204" pitchFamily="50" charset="-128"/>
              </a:rPr>
              <a:t>AI</a:t>
            </a:r>
            <a:r>
              <a:rPr lang="ja-JP" altLang="en-US" dirty="0" smtClean="0">
                <a:latin typeface="Meiryo UI" panose="020B0604030504040204" pitchFamily="50" charset="-128"/>
                <a:ea typeface="Meiryo UI" panose="020B0604030504040204" pitchFamily="50" charset="-128"/>
              </a:rPr>
              <a:t>で火事を予測</a:t>
            </a:r>
            <a:endParaRPr lang="en-US" altLang="ja-JP" dirty="0" smtClean="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dirty="0">
                <a:latin typeface="Meiryo UI" panose="020B0604030504040204" pitchFamily="50" charset="-128"/>
                <a:ea typeface="Meiryo UI" panose="020B0604030504040204" pitchFamily="50" charset="-128"/>
              </a:rPr>
              <a:t>作品</a:t>
            </a:r>
            <a:r>
              <a:rPr lang="ja-JP" altLang="en-US" dirty="0" smtClean="0">
                <a:latin typeface="Meiryo UI" panose="020B0604030504040204" pitchFamily="50" charset="-128"/>
                <a:ea typeface="Meiryo UI" panose="020B0604030504040204" pitchFamily="50" charset="-128"/>
              </a:rPr>
              <a:t>の</a:t>
            </a:r>
            <a:r>
              <a:rPr lang="ja-JP" altLang="en-US" dirty="0">
                <a:latin typeface="Meiryo UI" panose="020B0604030504040204" pitchFamily="50" charset="-128"/>
                <a:ea typeface="Meiryo UI" panose="020B0604030504040204" pitchFamily="50" charset="-128"/>
              </a:rPr>
              <a:t>概要：人工知能を用いて</a:t>
            </a:r>
            <a:r>
              <a:rPr lang="ja-JP" altLang="en-US" dirty="0" smtClean="0">
                <a:latin typeface="Meiryo UI" panose="020B0604030504040204" pitchFamily="50" charset="-128"/>
                <a:ea typeface="Meiryo UI" panose="020B0604030504040204" pitchFamily="50" charset="-128"/>
              </a:rPr>
              <a:t>和歌山県　</a:t>
            </a:r>
            <a:endParaRPr lang="en-US" altLang="ja-JP" dirty="0" smtClean="0">
              <a:latin typeface="Meiryo UI" panose="020B0604030504040204" pitchFamily="50" charset="-128"/>
              <a:ea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rPr>
              <a:t>　　　　　　　　　　で</a:t>
            </a:r>
            <a:r>
              <a:rPr lang="ja-JP" altLang="en-US" dirty="0">
                <a:latin typeface="Meiryo UI" panose="020B0604030504040204" pitchFamily="50" charset="-128"/>
                <a:ea typeface="Meiryo UI" panose="020B0604030504040204" pitchFamily="50" charset="-128"/>
              </a:rPr>
              <a:t>火事の起こりやすい箇所を</a:t>
            </a:r>
            <a:r>
              <a:rPr lang="ja-JP" altLang="en-US" dirty="0" smtClean="0">
                <a:latin typeface="Meiryo UI" panose="020B0604030504040204" pitchFamily="50" charset="-128"/>
                <a:ea typeface="Meiryo UI" panose="020B0604030504040204" pitchFamily="50" charset="-128"/>
              </a:rPr>
              <a:t>分</a:t>
            </a:r>
            <a:endParaRPr lang="en-US" altLang="ja-JP" dirty="0" smtClean="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　　　　　　　　　</a:t>
            </a:r>
            <a:r>
              <a:rPr lang="ja-JP" altLang="en-US" dirty="0" err="1" smtClean="0">
                <a:latin typeface="Meiryo UI" panose="020B0604030504040204" pitchFamily="50" charset="-128"/>
                <a:ea typeface="Meiryo UI" panose="020B0604030504040204" pitchFamily="50" charset="-128"/>
              </a:rPr>
              <a:t>析</a:t>
            </a:r>
            <a:r>
              <a:rPr lang="ja-JP" altLang="en-US" dirty="0" err="1">
                <a:latin typeface="Meiryo UI" panose="020B0604030504040204" pitchFamily="50" charset="-128"/>
                <a:ea typeface="Meiryo UI" panose="020B0604030504040204" pitchFamily="50" charset="-128"/>
              </a:rPr>
              <a:t>し</a:t>
            </a:r>
            <a:r>
              <a:rPr lang="ja-JP" altLang="en-US" dirty="0">
                <a:latin typeface="Meiryo UI" panose="020B0604030504040204" pitchFamily="50" charset="-128"/>
                <a:ea typeface="Meiryo UI" panose="020B0604030504040204" pitchFamily="50" charset="-128"/>
              </a:rPr>
              <a:t>、地図に表示</a:t>
            </a:r>
            <a:r>
              <a:rPr lang="ja-JP" altLang="en-US" dirty="0" smtClean="0">
                <a:latin typeface="Meiryo UI" panose="020B0604030504040204" pitchFamily="50" charset="-128"/>
                <a:ea typeface="Meiryo UI" panose="020B0604030504040204" pitchFamily="50" charset="-128"/>
              </a:rPr>
              <a:t>するアプリケー</a:t>
            </a:r>
            <a:endParaRPr lang="en-US" altLang="ja-JP" dirty="0" smtClean="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　　　　　　　　　ション。</a:t>
            </a:r>
            <a:r>
              <a:rPr lang="en-US" altLang="ja-JP" dirty="0">
                <a:latin typeface="Meiryo UI" panose="020B0604030504040204" pitchFamily="50" charset="-128"/>
                <a:ea typeface="Meiryo UI" panose="020B0604030504040204" pitchFamily="50" charset="-128"/>
              </a:rPr>
              <a:t>NASA</a:t>
            </a:r>
            <a:r>
              <a:rPr lang="ja-JP" altLang="en-US" dirty="0">
                <a:latin typeface="Meiryo UI" panose="020B0604030504040204" pitchFamily="50" charset="-128"/>
                <a:ea typeface="Meiryo UI" panose="020B0604030504040204" pitchFamily="50" charset="-128"/>
              </a:rPr>
              <a:t>が公表して</a:t>
            </a:r>
            <a:r>
              <a:rPr lang="ja-JP" altLang="en-US" dirty="0" smtClean="0">
                <a:latin typeface="Meiryo UI" panose="020B0604030504040204" pitchFamily="50" charset="-128"/>
                <a:ea typeface="Meiryo UI" panose="020B0604030504040204" pitchFamily="50" charset="-128"/>
              </a:rPr>
              <a:t>いる全</a:t>
            </a:r>
            <a:endParaRPr lang="en-US" altLang="ja-JP" dirty="0" smtClean="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　　　　　　　　　世界</a:t>
            </a:r>
            <a:r>
              <a:rPr lang="ja-JP" altLang="en-US" dirty="0">
                <a:latin typeface="Meiryo UI" panose="020B0604030504040204" pitchFamily="50" charset="-128"/>
                <a:ea typeface="Meiryo UI" panose="020B0604030504040204" pitchFamily="50" charset="-128"/>
              </a:rPr>
              <a:t>で起こった火事の</a:t>
            </a:r>
            <a:r>
              <a:rPr lang="ja-JP" altLang="en-US" dirty="0" smtClean="0">
                <a:latin typeface="Meiryo UI" panose="020B0604030504040204" pitchFamily="50" charset="-128"/>
                <a:ea typeface="Meiryo UI" panose="020B0604030504040204" pitchFamily="50" charset="-128"/>
              </a:rPr>
              <a:t>データ</a:t>
            </a:r>
            <a:endParaRPr lang="en-US" altLang="ja-JP" dirty="0" smtClean="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　　　　　　　　　</a:t>
            </a:r>
            <a:r>
              <a:rPr lang="en-US" altLang="ja-JP" dirty="0" smtClean="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FIRMS)</a:t>
            </a:r>
            <a:r>
              <a:rPr lang="ja-JP" altLang="en-US" dirty="0">
                <a:latin typeface="Meiryo UI" panose="020B0604030504040204" pitchFamily="50" charset="-128"/>
                <a:ea typeface="Meiryo UI" panose="020B0604030504040204" pitchFamily="50" charset="-128"/>
              </a:rPr>
              <a:t>のうち</a:t>
            </a:r>
            <a:r>
              <a:rPr lang="ja-JP" altLang="en-US" dirty="0" smtClean="0">
                <a:latin typeface="Meiryo UI" panose="020B0604030504040204" pitchFamily="50" charset="-128"/>
                <a:ea typeface="Meiryo UI" panose="020B0604030504040204" pitchFamily="50" charset="-128"/>
              </a:rPr>
              <a:t>、過去１０年　</a:t>
            </a:r>
            <a:endParaRPr lang="en-US" altLang="ja-JP" dirty="0" smtClean="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　　　　　　　　　分の和歌山県周辺</a:t>
            </a:r>
            <a:r>
              <a:rPr lang="ja-JP" altLang="en-US" dirty="0">
                <a:latin typeface="Meiryo UI" panose="020B0604030504040204" pitchFamily="50" charset="-128"/>
                <a:ea typeface="Meiryo UI" panose="020B0604030504040204" pitchFamily="50" charset="-128"/>
              </a:rPr>
              <a:t>のもの</a:t>
            </a:r>
            <a:r>
              <a:rPr lang="ja-JP" altLang="en-US" dirty="0" smtClean="0">
                <a:latin typeface="Meiryo UI" panose="020B0604030504040204" pitchFamily="50" charset="-128"/>
                <a:ea typeface="Meiryo UI" panose="020B0604030504040204" pitchFamily="50" charset="-128"/>
              </a:rPr>
              <a:t>を教</a:t>
            </a:r>
            <a:endParaRPr lang="en-US" altLang="ja-JP" dirty="0" smtClean="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　　　　　　　　　師データとし、既定の区画に分　　　</a:t>
            </a:r>
            <a:endParaRPr lang="en-US" altLang="ja-JP" dirty="0" smtClean="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　　　　　　　　　</a:t>
            </a:r>
            <a:r>
              <a:rPr lang="ja-JP" altLang="en-US" dirty="0" err="1" smtClean="0">
                <a:latin typeface="Meiryo UI" panose="020B0604030504040204" pitchFamily="50" charset="-128"/>
                <a:ea typeface="Meiryo UI" panose="020B0604030504040204" pitchFamily="50" charset="-128"/>
              </a:rPr>
              <a:t>割し</a:t>
            </a:r>
            <a:r>
              <a:rPr lang="ja-JP" altLang="en-US" dirty="0" smtClean="0">
                <a:latin typeface="Meiryo UI" panose="020B0604030504040204" pitchFamily="50" charset="-128"/>
                <a:ea typeface="Meiryo UI" panose="020B0604030504040204" pitchFamily="50" charset="-128"/>
              </a:rPr>
              <a:t>各区画での火事発生を予</a:t>
            </a:r>
            <a:endParaRPr lang="en-US" altLang="ja-JP" dirty="0" smtClean="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　　　　　　　　　</a:t>
            </a:r>
            <a:r>
              <a:rPr lang="ja-JP" altLang="en-US" dirty="0" err="1" smtClean="0">
                <a:latin typeface="Meiryo UI" panose="020B0604030504040204" pitchFamily="50" charset="-128"/>
                <a:ea typeface="Meiryo UI" panose="020B0604030504040204" pitchFamily="50" charset="-128"/>
              </a:rPr>
              <a:t>測するもの</a:t>
            </a:r>
            <a:r>
              <a:rPr lang="ja-JP" altLang="en-US" dirty="0" smtClean="0">
                <a:latin typeface="Meiryo UI" panose="020B0604030504040204" pitchFamily="50" charset="-128"/>
                <a:ea typeface="Meiryo UI" panose="020B0604030504040204" pitchFamily="50" charset="-128"/>
              </a:rPr>
              <a:t>。</a:t>
            </a:r>
            <a:endParaRPr lang="en-US" altLang="ja-JP" dirty="0" smtClean="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dirty="0" smtClean="0">
                <a:latin typeface="Meiryo UI" panose="020B0604030504040204" pitchFamily="50" charset="-128"/>
                <a:ea typeface="Meiryo UI" panose="020B0604030504040204" pitchFamily="50" charset="-128"/>
              </a:rPr>
              <a:t>プレゼンター（表彰写真右側）</a:t>
            </a:r>
            <a:endParaRPr lang="en-US" altLang="ja-JP" dirty="0" smtClean="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　　日本</a:t>
            </a:r>
            <a:r>
              <a:rPr lang="ja-JP" altLang="en-US" dirty="0">
                <a:latin typeface="Meiryo UI" panose="020B0604030504040204" pitchFamily="50" charset="-128"/>
                <a:ea typeface="Meiryo UI" panose="020B0604030504040204" pitchFamily="50" charset="-128"/>
              </a:rPr>
              <a:t>アイ・ビー・エム</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株</a:t>
            </a:r>
            <a:r>
              <a:rPr lang="en-US" altLang="ja-JP" dirty="0" smtClean="0">
                <a:latin typeface="Meiryo UI" panose="020B0604030504040204" pitchFamily="50" charset="-128"/>
                <a:ea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rPr>
              <a:t>　戸倉</a:t>
            </a:r>
            <a:r>
              <a:rPr lang="ja-JP" altLang="en-US" dirty="0">
                <a:latin typeface="Meiryo UI" panose="020B0604030504040204" pitchFamily="50" charset="-128"/>
                <a:ea typeface="Meiryo UI" panose="020B0604030504040204" pitchFamily="50" charset="-128"/>
              </a:rPr>
              <a:t>　彩　</a:t>
            </a:r>
            <a:r>
              <a:rPr lang="ja-JP" altLang="en-US" dirty="0" smtClean="0">
                <a:latin typeface="Meiryo UI" panose="020B0604030504040204" pitchFamily="50" charset="-128"/>
                <a:ea typeface="Meiryo UI" panose="020B0604030504040204" pitchFamily="50" charset="-128"/>
              </a:rPr>
              <a:t>氏</a:t>
            </a:r>
            <a:endParaRPr lang="ja-JP" altLang="en-US" dirty="0">
              <a:latin typeface="Meiryo UI" panose="020B0604030504040204" pitchFamily="50" charset="-128"/>
              <a:ea typeface="Meiryo UI" panose="020B0604030504040204" pitchFamily="50" charset="-128"/>
            </a:endParaRPr>
          </a:p>
        </p:txBody>
      </p:sp>
      <p:sp>
        <p:nvSpPr>
          <p:cNvPr id="4" name="テキスト ボックス 3"/>
          <p:cNvSpPr txBox="1"/>
          <p:nvPr/>
        </p:nvSpPr>
        <p:spPr>
          <a:xfrm>
            <a:off x="5990818" y="1700808"/>
            <a:ext cx="1338828" cy="369332"/>
          </a:xfrm>
          <a:prstGeom prst="rect">
            <a:avLst/>
          </a:prstGeom>
          <a:noFill/>
        </p:spPr>
        <p:txBody>
          <a:bodyPr wrap="none" rtlCol="0">
            <a:spAutoFit/>
          </a:bodyPr>
          <a:lstStyle/>
          <a:p>
            <a:r>
              <a:rPr kumimoji="1" lang="ja-JP" altLang="en-US" b="1" dirty="0" smtClean="0">
                <a:latin typeface="Meiryo UI" panose="020B0604030504040204" pitchFamily="50" charset="-128"/>
                <a:ea typeface="Meiryo UI" panose="020B0604030504040204" pitchFamily="50" charset="-128"/>
              </a:rPr>
              <a:t>「最優秀賞」</a:t>
            </a:r>
            <a:endParaRPr kumimoji="1" lang="ja-JP" altLang="en-US" b="1" dirty="0">
              <a:latin typeface="Meiryo UI" panose="020B0604030504040204" pitchFamily="50" charset="-128"/>
              <a:ea typeface="Meiryo UI" panose="020B0604030504040204" pitchFamily="50" charset="-128"/>
            </a:endParaRPr>
          </a:p>
        </p:txBody>
      </p:sp>
      <p:sp>
        <p:nvSpPr>
          <p:cNvPr id="8" name="テキスト ボックス 7"/>
          <p:cNvSpPr txBox="1"/>
          <p:nvPr/>
        </p:nvSpPr>
        <p:spPr>
          <a:xfrm>
            <a:off x="35496" y="755412"/>
            <a:ext cx="877163" cy="369332"/>
          </a:xfrm>
          <a:prstGeom prst="rect">
            <a:avLst/>
          </a:prstGeom>
          <a:noFill/>
        </p:spPr>
        <p:txBody>
          <a:bodyPr wrap="none" rtlCol="0">
            <a:spAutoFit/>
          </a:bodyPr>
          <a:lstStyle/>
          <a:p>
            <a:r>
              <a:rPr kumimoji="1" lang="ja-JP" altLang="en-US" dirty="0" smtClean="0">
                <a:latin typeface="Meiryo UI" panose="020B0604030504040204" pitchFamily="50" charset="-128"/>
                <a:ea typeface="Meiryo UI" panose="020B0604030504040204" pitchFamily="50" charset="-128"/>
              </a:rPr>
              <a:t>○表彰</a:t>
            </a:r>
            <a:endParaRPr kumimoji="1" lang="ja-JP" altLang="en-US" dirty="0">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35496" y="3779748"/>
            <a:ext cx="1338828" cy="369332"/>
          </a:xfrm>
          <a:prstGeom prst="rect">
            <a:avLst/>
          </a:prstGeom>
          <a:noFill/>
        </p:spPr>
        <p:txBody>
          <a:bodyPr wrap="none" rtlCol="0">
            <a:spAutoFit/>
          </a:bodyPr>
          <a:lstStyle/>
          <a:p>
            <a:r>
              <a:rPr kumimoji="1" lang="ja-JP" altLang="en-US" dirty="0" smtClean="0">
                <a:latin typeface="Meiryo UI" panose="020B0604030504040204" pitchFamily="50" charset="-128"/>
                <a:ea typeface="Meiryo UI" panose="020B0604030504040204" pitchFamily="50" charset="-128"/>
              </a:rPr>
              <a:t>○受賞作品</a:t>
            </a:r>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3171418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2127293373"/>
              </p:ext>
            </p:extLst>
          </p:nvPr>
        </p:nvGraphicFramePr>
        <p:xfrm>
          <a:off x="395536" y="692696"/>
          <a:ext cx="8229600" cy="3843635"/>
        </p:xfrm>
        <a:graphic>
          <a:graphicData uri="http://schemas.openxmlformats.org/drawingml/2006/table">
            <a:tbl>
              <a:tblPr/>
              <a:tblGrid>
                <a:gridCol w="1770603"/>
                <a:gridCol w="2411904"/>
                <a:gridCol w="1938173"/>
                <a:gridCol w="2108920"/>
              </a:tblGrid>
              <a:tr h="145180">
                <a:tc>
                  <a:txBody>
                    <a:bodyPr/>
                    <a:lstStyle/>
                    <a:p>
                      <a:pPr algn="ctr" fontAlgn="ctr"/>
                      <a:r>
                        <a:rPr lang="ja-JP" altLang="en-US" sz="1200" b="1" i="0" u="none" strike="noStrike" dirty="0">
                          <a:solidFill>
                            <a:srgbClr val="000000"/>
                          </a:solidFill>
                          <a:effectLst/>
                          <a:latin typeface="Meiryo UI" panose="020B0604030504040204" pitchFamily="50" charset="-128"/>
                          <a:ea typeface="Meiryo UI" panose="020B0604030504040204" pitchFamily="50" charset="-128"/>
                        </a:rPr>
                        <a:t>賞</a:t>
                      </a:r>
                    </a:p>
                  </a:txBody>
                  <a:tcPr marL="7667" marR="7667" marT="76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ja-JP" altLang="en-US" sz="1200" b="1" i="0" u="none" strike="noStrike" dirty="0">
                          <a:solidFill>
                            <a:srgbClr val="000000"/>
                          </a:solidFill>
                          <a:effectLst/>
                          <a:latin typeface="Meiryo UI" panose="020B0604030504040204" pitchFamily="50" charset="-128"/>
                          <a:ea typeface="Meiryo UI" panose="020B0604030504040204" pitchFamily="50" charset="-128"/>
                        </a:rPr>
                        <a:t>チーム名</a:t>
                      </a:r>
                    </a:p>
                  </a:txBody>
                  <a:tcPr marL="7667" marR="7667" marT="76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ja-JP" altLang="en-US" sz="1200" b="1" i="0" u="none" strike="noStrike" dirty="0">
                          <a:solidFill>
                            <a:srgbClr val="000000"/>
                          </a:solidFill>
                          <a:effectLst/>
                          <a:latin typeface="Meiryo UI" panose="020B0604030504040204" pitchFamily="50" charset="-128"/>
                          <a:ea typeface="Meiryo UI" panose="020B0604030504040204" pitchFamily="50" charset="-128"/>
                        </a:rPr>
                        <a:t>作品名</a:t>
                      </a:r>
                    </a:p>
                  </a:txBody>
                  <a:tcPr marL="7667" marR="7667" marT="76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ja-JP" altLang="en-US" sz="1200" b="1" i="0" u="none" strike="noStrike" dirty="0">
                          <a:solidFill>
                            <a:srgbClr val="000000"/>
                          </a:solidFill>
                          <a:effectLst/>
                          <a:latin typeface="Meiryo UI" panose="020B0604030504040204" pitchFamily="50" charset="-128"/>
                          <a:ea typeface="Meiryo UI" panose="020B0604030504040204" pitchFamily="50" charset="-128"/>
                        </a:rPr>
                        <a:t>所属学校</a:t>
                      </a:r>
                    </a:p>
                  </a:txBody>
                  <a:tcPr marL="7667" marR="7667" marT="76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r>
              <a:tr h="247200">
                <a:tc>
                  <a:txBody>
                    <a:bodyPr/>
                    <a:lstStyle/>
                    <a:p>
                      <a:pPr algn="ctr" fontAlgn="ctr"/>
                      <a:r>
                        <a:rPr lang="ja-JP" altLang="en-US" sz="1000" b="1" i="0" u="none" strike="noStrike" dirty="0">
                          <a:solidFill>
                            <a:srgbClr val="000000"/>
                          </a:solidFill>
                          <a:effectLst/>
                          <a:latin typeface="Meiryo UI" panose="020B0604030504040204" pitchFamily="50" charset="-128"/>
                          <a:ea typeface="Meiryo UI" panose="020B0604030504040204" pitchFamily="50" charset="-128"/>
                        </a:rPr>
                        <a:t>最優秀賞</a:t>
                      </a:r>
                    </a:p>
                  </a:txBody>
                  <a:tcPr marL="7667" marR="7667" marT="76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solidFill>
                            <a:srgbClr val="000000"/>
                          </a:solidFill>
                          <a:effectLst/>
                          <a:latin typeface="Meiryo UI" panose="020B0604030504040204" pitchFamily="50" charset="-128"/>
                          <a:ea typeface="Meiryo UI" panose="020B0604030504040204" pitchFamily="50" charset="-128"/>
                        </a:rPr>
                        <a:t>NANAKA</a:t>
                      </a:r>
                    </a:p>
                  </a:txBody>
                  <a:tcPr marL="7667" marR="7667" marT="76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1" i="0" u="none" strike="noStrike" dirty="0">
                          <a:solidFill>
                            <a:srgbClr val="000000"/>
                          </a:solidFill>
                          <a:effectLst/>
                          <a:latin typeface="Meiryo UI" panose="020B0604030504040204" pitchFamily="50" charset="-128"/>
                          <a:ea typeface="Meiryo UI" panose="020B0604030504040204" pitchFamily="50" charset="-128"/>
                        </a:rPr>
                        <a:t>AI</a:t>
                      </a:r>
                      <a:r>
                        <a:rPr lang="ja-JP" altLang="en-US" sz="1000" b="1" i="0" u="none" strike="noStrike" dirty="0">
                          <a:solidFill>
                            <a:srgbClr val="000000"/>
                          </a:solidFill>
                          <a:effectLst/>
                          <a:latin typeface="Meiryo UI" panose="020B0604030504040204" pitchFamily="50" charset="-128"/>
                          <a:ea typeface="Meiryo UI" panose="020B0604030504040204" pitchFamily="50" charset="-128"/>
                        </a:rPr>
                        <a:t>で火事を予測</a:t>
                      </a:r>
                    </a:p>
                  </a:txBody>
                  <a:tcPr marL="7667" marR="7667" marT="76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1" i="0" u="none" strike="noStrike" dirty="0">
                          <a:solidFill>
                            <a:srgbClr val="000000"/>
                          </a:solidFill>
                          <a:effectLst/>
                          <a:latin typeface="Meiryo UI" panose="020B0604030504040204" pitchFamily="50" charset="-128"/>
                          <a:ea typeface="Meiryo UI" panose="020B0604030504040204" pitchFamily="50" charset="-128"/>
                        </a:rPr>
                        <a:t>和歌山信愛高等学校</a:t>
                      </a:r>
                    </a:p>
                  </a:txBody>
                  <a:tcPr marL="7667" marR="7667" marT="76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7200">
                <a:tc>
                  <a:txBody>
                    <a:bodyPr/>
                    <a:lstStyle/>
                    <a:p>
                      <a:pPr algn="ctr" fontAlgn="ctr"/>
                      <a:r>
                        <a:rPr lang="ja-JP" altLang="en-US" sz="1000" b="1" i="0" u="none" strike="noStrike" dirty="0">
                          <a:solidFill>
                            <a:srgbClr val="000000"/>
                          </a:solidFill>
                          <a:effectLst/>
                          <a:latin typeface="Meiryo UI" panose="020B0604030504040204" pitchFamily="50" charset="-128"/>
                          <a:ea typeface="Meiryo UI" panose="020B0604030504040204" pitchFamily="50" charset="-128"/>
                        </a:rPr>
                        <a:t>小学校の部　優秀賞</a:t>
                      </a:r>
                    </a:p>
                  </a:txBody>
                  <a:tcPr marL="7667" marR="7667" marT="76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err="1">
                          <a:solidFill>
                            <a:srgbClr val="000000"/>
                          </a:solidFill>
                          <a:effectLst/>
                          <a:latin typeface="Meiryo UI" panose="020B0604030504040204" pitchFamily="50" charset="-128"/>
                          <a:ea typeface="Meiryo UI" panose="020B0604030504040204" pitchFamily="50" charset="-128"/>
                        </a:rPr>
                        <a:t>CoderDojo</a:t>
                      </a:r>
                      <a:r>
                        <a:rPr lang="en-US" sz="1000" b="1"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000" b="1" i="0" u="none" strike="noStrike" dirty="0">
                          <a:solidFill>
                            <a:srgbClr val="000000"/>
                          </a:solidFill>
                          <a:effectLst/>
                          <a:latin typeface="Meiryo UI" panose="020B0604030504040204" pitchFamily="50" charset="-128"/>
                          <a:ea typeface="Meiryo UI" panose="020B0604030504040204" pitchFamily="50" charset="-128"/>
                        </a:rPr>
                        <a:t>和歌山</a:t>
                      </a:r>
                    </a:p>
                  </a:txBody>
                  <a:tcPr marL="7667" marR="7667" marT="76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1" i="0" u="none" strike="noStrike">
                          <a:solidFill>
                            <a:srgbClr val="000000"/>
                          </a:solidFill>
                          <a:effectLst/>
                          <a:latin typeface="Meiryo UI" panose="020B0604030504040204" pitchFamily="50" charset="-128"/>
                          <a:ea typeface="Meiryo UI" panose="020B0604030504040204" pitchFamily="50" charset="-128"/>
                        </a:rPr>
                        <a:t>和歌山すごろく</a:t>
                      </a:r>
                    </a:p>
                  </a:txBody>
                  <a:tcPr marL="7667" marR="7667" marT="76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Meiryo UI" panose="020B0604030504040204" pitchFamily="50" charset="-128"/>
                          <a:ea typeface="Meiryo UI" panose="020B0604030504040204" pitchFamily="50" charset="-128"/>
                        </a:rPr>
                        <a:t>CoderDojo </a:t>
                      </a:r>
                      <a:r>
                        <a:rPr lang="ja-JP" altLang="en-US" sz="1000" b="1" i="0" u="none" strike="noStrike">
                          <a:solidFill>
                            <a:srgbClr val="000000"/>
                          </a:solidFill>
                          <a:effectLst/>
                          <a:latin typeface="Meiryo UI" panose="020B0604030504040204" pitchFamily="50" charset="-128"/>
                          <a:ea typeface="Meiryo UI" panose="020B0604030504040204" pitchFamily="50" charset="-128"/>
                        </a:rPr>
                        <a:t>和歌山</a:t>
                      </a:r>
                    </a:p>
                  </a:txBody>
                  <a:tcPr marL="7667" marR="7667" marT="76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6690">
                <a:tc>
                  <a:txBody>
                    <a:bodyPr/>
                    <a:lstStyle/>
                    <a:p>
                      <a:pPr algn="ctr" fontAlgn="ctr"/>
                      <a:r>
                        <a:rPr lang="ja-JP" altLang="en-US" sz="1000" b="1" i="0" u="none" strike="noStrike" dirty="0">
                          <a:solidFill>
                            <a:srgbClr val="000000"/>
                          </a:solidFill>
                          <a:effectLst/>
                          <a:latin typeface="Meiryo UI" panose="020B0604030504040204" pitchFamily="50" charset="-128"/>
                          <a:ea typeface="Meiryo UI" panose="020B0604030504040204" pitchFamily="50" charset="-128"/>
                        </a:rPr>
                        <a:t>中学校の部　優秀賞</a:t>
                      </a:r>
                    </a:p>
                  </a:txBody>
                  <a:tcPr marL="7667" marR="7667" marT="76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000" b="1" i="0" u="none" strike="noStrike" dirty="0">
                          <a:solidFill>
                            <a:srgbClr val="000000"/>
                          </a:solidFill>
                          <a:effectLst/>
                          <a:latin typeface="Meiryo UI" panose="020B0604030504040204" pitchFamily="50" charset="-128"/>
                          <a:ea typeface="Meiryo UI" panose="020B0604030504040204" pitchFamily="50" charset="-128"/>
                        </a:rPr>
                        <a:t>有田市立保田中学校</a:t>
                      </a:r>
                    </a:p>
                  </a:txBody>
                  <a:tcPr marL="7667" marR="7667" marT="76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1" i="0" u="none" strike="noStrike" dirty="0">
                          <a:solidFill>
                            <a:srgbClr val="000000"/>
                          </a:solidFill>
                          <a:effectLst/>
                          <a:latin typeface="Meiryo UI" panose="020B0604030504040204" pitchFamily="50" charset="-128"/>
                          <a:ea typeface="Meiryo UI" panose="020B0604030504040204" pitchFamily="50" charset="-128"/>
                        </a:rPr>
                        <a:t>有田みかんを全世界に</a:t>
                      </a:r>
                      <a:r>
                        <a:rPr lang="en-US" altLang="ja-JP" sz="1000" b="1" i="0" u="none" strike="noStrike" dirty="0">
                          <a:solidFill>
                            <a:srgbClr val="000000"/>
                          </a:solidFill>
                          <a:effectLst/>
                          <a:latin typeface="Meiryo UI" panose="020B0604030504040204" pitchFamily="50" charset="-128"/>
                          <a:ea typeface="Meiryo UI" panose="020B0604030504040204" pitchFamily="50" charset="-128"/>
                        </a:rPr>
                        <a:t>PR</a:t>
                      </a:r>
                      <a:r>
                        <a:rPr lang="ja-JP" altLang="en-US" sz="1000" b="1" i="0" u="none" strike="noStrike" dirty="0">
                          <a:solidFill>
                            <a:srgbClr val="000000"/>
                          </a:solidFill>
                          <a:effectLst/>
                          <a:latin typeface="Meiryo UI" panose="020B0604030504040204" pitchFamily="50" charset="-128"/>
                          <a:ea typeface="Meiryo UI" panose="020B0604030504040204" pitchFamily="50" charset="-128"/>
                        </a:rPr>
                        <a:t>しよう</a:t>
                      </a:r>
                    </a:p>
                  </a:txBody>
                  <a:tcPr marL="7667" marR="7667" marT="76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000" b="1" i="0" u="none" strike="noStrike" dirty="0">
                          <a:solidFill>
                            <a:srgbClr val="000000"/>
                          </a:solidFill>
                          <a:effectLst/>
                          <a:latin typeface="Meiryo UI" panose="020B0604030504040204" pitchFamily="50" charset="-128"/>
                          <a:ea typeface="Meiryo UI" panose="020B0604030504040204" pitchFamily="50" charset="-128"/>
                        </a:rPr>
                        <a:t>有田市立　保田中学校</a:t>
                      </a:r>
                    </a:p>
                  </a:txBody>
                  <a:tcPr marL="7667" marR="7667" marT="76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7200">
                <a:tc>
                  <a:txBody>
                    <a:bodyPr/>
                    <a:lstStyle/>
                    <a:p>
                      <a:pPr algn="ctr" fontAlgn="ctr"/>
                      <a:r>
                        <a:rPr lang="ja-JP" altLang="en-US" sz="1000" b="1" i="0" u="none" strike="noStrike">
                          <a:solidFill>
                            <a:srgbClr val="000000"/>
                          </a:solidFill>
                          <a:effectLst/>
                          <a:latin typeface="Meiryo UI" panose="020B0604030504040204" pitchFamily="50" charset="-128"/>
                          <a:ea typeface="Meiryo UI" panose="020B0604030504040204" pitchFamily="50" charset="-128"/>
                        </a:rPr>
                        <a:t>高等学校の部　優秀賞</a:t>
                      </a:r>
                    </a:p>
                  </a:txBody>
                  <a:tcPr marL="7667" marR="7667" marT="76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solidFill>
                            <a:srgbClr val="000000"/>
                          </a:solidFill>
                          <a:effectLst/>
                          <a:latin typeface="Meiryo UI" panose="020B0604030504040204" pitchFamily="50" charset="-128"/>
                          <a:ea typeface="Meiryo UI" panose="020B0604030504040204" pitchFamily="50" charset="-128"/>
                        </a:rPr>
                        <a:t>SHADE OF PAULOWNIA</a:t>
                      </a:r>
                    </a:p>
                  </a:txBody>
                  <a:tcPr marL="7667" marR="7667" marT="76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solidFill>
                            <a:srgbClr val="000000"/>
                          </a:solidFill>
                          <a:effectLst/>
                          <a:latin typeface="Meiryo UI" panose="020B0604030504040204" pitchFamily="50" charset="-128"/>
                          <a:ea typeface="Meiryo UI" panose="020B0604030504040204" pitchFamily="50" charset="-128"/>
                        </a:rPr>
                        <a:t>Wakayama Search</a:t>
                      </a:r>
                    </a:p>
                  </a:txBody>
                  <a:tcPr marL="7667" marR="7667" marT="76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1" i="0" u="none" strike="noStrike" dirty="0">
                          <a:solidFill>
                            <a:srgbClr val="000000"/>
                          </a:solidFill>
                          <a:effectLst/>
                          <a:latin typeface="Meiryo UI" panose="020B0604030504040204" pitchFamily="50" charset="-128"/>
                          <a:ea typeface="Meiryo UI" panose="020B0604030504040204" pitchFamily="50" charset="-128"/>
                        </a:rPr>
                        <a:t>和歌山県立　桐蔭高等学校</a:t>
                      </a:r>
                    </a:p>
                  </a:txBody>
                  <a:tcPr marL="7667" marR="7667" marT="76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6690">
                <a:tc>
                  <a:txBody>
                    <a:bodyPr/>
                    <a:lstStyle/>
                    <a:p>
                      <a:pPr algn="ctr" fontAlgn="ctr"/>
                      <a:r>
                        <a:rPr lang="ja-JP" altLang="en-US" sz="1000" b="1" i="0" u="none" strike="noStrike" dirty="0">
                          <a:solidFill>
                            <a:srgbClr val="000000"/>
                          </a:solidFill>
                          <a:effectLst/>
                          <a:latin typeface="Meiryo UI" panose="020B0604030504040204" pitchFamily="50" charset="-128"/>
                          <a:ea typeface="Meiryo UI" panose="020B0604030504040204" pitchFamily="50" charset="-128"/>
                        </a:rPr>
                        <a:t>オーディエンス賞</a:t>
                      </a:r>
                    </a:p>
                  </a:txBody>
                  <a:tcPr marL="7667" marR="7667" marT="76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000" b="1" i="0" u="none" strike="noStrike" dirty="0">
                          <a:solidFill>
                            <a:srgbClr val="000000"/>
                          </a:solidFill>
                          <a:effectLst/>
                          <a:latin typeface="Meiryo UI" panose="020B0604030504040204" pitchFamily="50" charset="-128"/>
                          <a:ea typeface="Meiryo UI" panose="020B0604030504040204" pitchFamily="50" charset="-128"/>
                        </a:rPr>
                        <a:t>有田市立保田中学校</a:t>
                      </a:r>
                    </a:p>
                  </a:txBody>
                  <a:tcPr marL="7667" marR="7667" marT="76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1" i="0" u="none" strike="noStrike" dirty="0">
                          <a:solidFill>
                            <a:srgbClr val="000000"/>
                          </a:solidFill>
                          <a:effectLst/>
                          <a:latin typeface="Meiryo UI" panose="020B0604030504040204" pitchFamily="50" charset="-128"/>
                          <a:ea typeface="Meiryo UI" panose="020B0604030504040204" pitchFamily="50" charset="-128"/>
                        </a:rPr>
                        <a:t>有田みかんを全世界に</a:t>
                      </a:r>
                      <a:r>
                        <a:rPr lang="en-US" altLang="ja-JP" sz="1000" b="1" i="0" u="none" strike="noStrike" dirty="0">
                          <a:solidFill>
                            <a:srgbClr val="000000"/>
                          </a:solidFill>
                          <a:effectLst/>
                          <a:latin typeface="Meiryo UI" panose="020B0604030504040204" pitchFamily="50" charset="-128"/>
                          <a:ea typeface="Meiryo UI" panose="020B0604030504040204" pitchFamily="50" charset="-128"/>
                        </a:rPr>
                        <a:t>PR</a:t>
                      </a:r>
                      <a:r>
                        <a:rPr lang="ja-JP" altLang="en-US" sz="1000" b="1" i="0" u="none" strike="noStrike" dirty="0">
                          <a:solidFill>
                            <a:srgbClr val="000000"/>
                          </a:solidFill>
                          <a:effectLst/>
                          <a:latin typeface="Meiryo UI" panose="020B0604030504040204" pitchFamily="50" charset="-128"/>
                          <a:ea typeface="Meiryo UI" panose="020B0604030504040204" pitchFamily="50" charset="-128"/>
                        </a:rPr>
                        <a:t>しよう</a:t>
                      </a:r>
                    </a:p>
                  </a:txBody>
                  <a:tcPr marL="7667" marR="7667" marT="76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000" b="1" i="0" u="none" strike="noStrike" dirty="0">
                          <a:solidFill>
                            <a:srgbClr val="000000"/>
                          </a:solidFill>
                          <a:effectLst/>
                          <a:latin typeface="Meiryo UI" panose="020B0604030504040204" pitchFamily="50" charset="-128"/>
                          <a:ea typeface="Meiryo UI" panose="020B0604030504040204" pitchFamily="50" charset="-128"/>
                        </a:rPr>
                        <a:t>有田市立　保田中学校</a:t>
                      </a:r>
                    </a:p>
                  </a:txBody>
                  <a:tcPr marL="7667" marR="7667" marT="76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6690">
                <a:tc>
                  <a:txBody>
                    <a:bodyPr/>
                    <a:lstStyle/>
                    <a:p>
                      <a:pPr algn="ctr"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奨励賞</a:t>
                      </a:r>
                    </a:p>
                  </a:txBody>
                  <a:tcPr marL="4846" marR="4846" marT="4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かつらぎ</a:t>
                      </a:r>
                      <a:r>
                        <a:rPr lang="en-US" sz="900" b="0" i="0" u="none" strike="noStrike" dirty="0">
                          <a:solidFill>
                            <a:srgbClr val="000000"/>
                          </a:solidFill>
                          <a:effectLst/>
                          <a:latin typeface="Meiryo UI" panose="020B0604030504040204" pitchFamily="50" charset="-128"/>
                          <a:ea typeface="Meiryo UI" panose="020B0604030504040204" pitchFamily="50" charset="-128"/>
                        </a:rPr>
                        <a:t>peppers</a:t>
                      </a:r>
                    </a:p>
                  </a:txBody>
                  <a:tcPr marL="4846" marR="4846" marT="4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pepper</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をつかって　歴史とフルーツの町　かつらぎ町のよさを　知ってもらおう！</a:t>
                      </a:r>
                    </a:p>
                  </a:txBody>
                  <a:tcPr marL="4846" marR="4846" marT="4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かつらぎ町立　渋田小学校</a:t>
                      </a:r>
                    </a:p>
                  </a:txBody>
                  <a:tcPr marL="4846" marR="4846" marT="4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6690">
                <a:tc>
                  <a:txBody>
                    <a:bodyPr/>
                    <a:lstStyle/>
                    <a:p>
                      <a:pPr algn="ctr"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奨励賞</a:t>
                      </a:r>
                    </a:p>
                  </a:txBody>
                  <a:tcPr marL="4846" marR="4846" marT="4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田村小学校科学クラブ</a:t>
                      </a:r>
                    </a:p>
                  </a:txBody>
                  <a:tcPr marL="4846" marR="4846" marT="4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田村の未来</a:t>
                      </a:r>
                    </a:p>
                  </a:txBody>
                  <a:tcPr marL="4846" marR="4846" marT="4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900" b="0" i="0" u="none" strike="noStrike">
                          <a:solidFill>
                            <a:srgbClr val="000000"/>
                          </a:solidFill>
                          <a:effectLst/>
                          <a:latin typeface="Meiryo UI" panose="020B0604030504040204" pitchFamily="50" charset="-128"/>
                          <a:ea typeface="Meiryo UI" panose="020B0604030504040204" pitchFamily="50" charset="-128"/>
                        </a:rPr>
                        <a:t>湯浅町立　田村小学校</a:t>
                      </a:r>
                    </a:p>
                  </a:txBody>
                  <a:tcPr marL="4846" marR="4846" marT="4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6690">
                <a:tc>
                  <a:txBody>
                    <a:bodyPr/>
                    <a:lstStyle/>
                    <a:p>
                      <a:pPr algn="ct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奨励賞</a:t>
                      </a:r>
                    </a:p>
                  </a:txBody>
                  <a:tcPr marL="4846" marR="4846" marT="4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和歌山市立宮北小学校　プログラミング　クラブ</a:t>
                      </a:r>
                    </a:p>
                  </a:txBody>
                  <a:tcPr marL="4846" marR="4846" marT="4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ひよこの熊野詣</a:t>
                      </a:r>
                    </a:p>
                  </a:txBody>
                  <a:tcPr marL="4846" marR="4846" marT="4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和歌山市立　宮北小学校</a:t>
                      </a:r>
                    </a:p>
                  </a:txBody>
                  <a:tcPr marL="4846" marR="4846" marT="4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6690">
                <a:tc>
                  <a:txBody>
                    <a:bodyPr/>
                    <a:lstStyle/>
                    <a:p>
                      <a:pPr algn="ctr"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奨励賞</a:t>
                      </a:r>
                    </a:p>
                  </a:txBody>
                  <a:tcPr marL="4846" marR="4846" marT="4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笠田中　情報部Ａチーム</a:t>
                      </a:r>
                    </a:p>
                  </a:txBody>
                  <a:tcPr marL="4846" marR="4846" marT="4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観光客に紀北・中紀・紀南のそれぞれの観光名所とｱｸﾃｨﾋﾞﾃｨ、その周辺の食事を紹介する</a:t>
                      </a:r>
                    </a:p>
                  </a:txBody>
                  <a:tcPr marL="4846" marR="4846" marT="4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かつらぎ町立　笠田中学校</a:t>
                      </a:r>
                    </a:p>
                  </a:txBody>
                  <a:tcPr marL="4846" marR="4846" marT="4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6690">
                <a:tc>
                  <a:txBody>
                    <a:bodyPr/>
                    <a:lstStyle/>
                    <a:p>
                      <a:pPr algn="ct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奨励賞</a:t>
                      </a:r>
                    </a:p>
                  </a:txBody>
                  <a:tcPr marL="4846" marR="4846" marT="4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笠田中　情報部Ｂチーム</a:t>
                      </a:r>
                    </a:p>
                  </a:txBody>
                  <a:tcPr marL="4846" marR="4846" marT="4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和歌山県を訪れた観光客等に県内の郷土料理や和歌山の方言を伝えるプログラム</a:t>
                      </a:r>
                    </a:p>
                  </a:txBody>
                  <a:tcPr marL="4846" marR="4846" marT="4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かつらぎ町立　笠田中学校</a:t>
                      </a:r>
                    </a:p>
                  </a:txBody>
                  <a:tcPr marL="4846" marR="4846" marT="4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6690">
                <a:tc>
                  <a:txBody>
                    <a:bodyPr/>
                    <a:lstStyle/>
                    <a:p>
                      <a:pPr algn="ct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奨励賞</a:t>
                      </a:r>
                    </a:p>
                  </a:txBody>
                  <a:tcPr marL="4846" marR="4846" marT="4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900" b="0" i="0" u="none" strike="noStrike">
                          <a:solidFill>
                            <a:srgbClr val="000000"/>
                          </a:solidFill>
                          <a:effectLst/>
                          <a:latin typeface="Meiryo UI" panose="020B0604030504040204" pitchFamily="50" charset="-128"/>
                          <a:ea typeface="Meiryo UI" panose="020B0604030504040204" pitchFamily="50" charset="-128"/>
                        </a:rPr>
                        <a:t>西脇中学校　科学技術部Ａ</a:t>
                      </a:r>
                    </a:p>
                  </a:txBody>
                  <a:tcPr marL="4846" marR="4846" marT="4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白浜と有田みかんをゲームでＰＲする！！</a:t>
                      </a:r>
                    </a:p>
                  </a:txBody>
                  <a:tcPr marL="4846" marR="4846" marT="4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900" b="0" i="0" u="none" strike="noStrike" dirty="0">
                          <a:solidFill>
                            <a:srgbClr val="000000"/>
                          </a:solidFill>
                          <a:effectLst/>
                          <a:latin typeface="Meiryo UI" panose="020B0604030504040204" pitchFamily="50" charset="-128"/>
                          <a:ea typeface="Meiryo UI" panose="020B0604030504040204" pitchFamily="50" charset="-128"/>
                        </a:rPr>
                        <a:t>和歌山市立　西脇中学校</a:t>
                      </a:r>
                    </a:p>
                  </a:txBody>
                  <a:tcPr marL="4846" marR="4846" marT="4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6690">
                <a:tc>
                  <a:txBody>
                    <a:bodyPr/>
                    <a:lstStyle/>
                    <a:p>
                      <a:pPr algn="ct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奨励賞</a:t>
                      </a:r>
                    </a:p>
                  </a:txBody>
                  <a:tcPr marL="4846" marR="4846" marT="4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Meiryo UI" panose="020B0604030504040204" pitchFamily="50" charset="-128"/>
                          <a:ea typeface="Meiryo UI" panose="020B0604030504040204" pitchFamily="50" charset="-128"/>
                        </a:rPr>
                        <a:t>SG</a:t>
                      </a:r>
                    </a:p>
                  </a:txBody>
                  <a:tcPr marL="4846" marR="4846" marT="4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Meiryo UI" panose="020B0604030504040204" pitchFamily="50" charset="-128"/>
                          <a:ea typeface="Meiryo UI" panose="020B0604030504040204" pitchFamily="50" charset="-128"/>
                        </a:rPr>
                        <a:t>WAKAYAMA　Jackpot</a:t>
                      </a:r>
                    </a:p>
                  </a:txBody>
                  <a:tcPr marL="4846" marR="4846" marT="4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900" b="0" i="0" u="none" strike="noStrike" dirty="0">
                          <a:solidFill>
                            <a:srgbClr val="000000"/>
                          </a:solidFill>
                          <a:effectLst/>
                          <a:latin typeface="Meiryo UI" panose="020B0604030504040204" pitchFamily="50" charset="-128"/>
                          <a:ea typeface="Meiryo UI" panose="020B0604030504040204" pitchFamily="50" charset="-128"/>
                        </a:rPr>
                        <a:t>和歌山県立　紀北工業高等学校</a:t>
                      </a:r>
                    </a:p>
                  </a:txBody>
                  <a:tcPr marL="4846" marR="4846" marT="4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6690">
                <a:tc>
                  <a:txBody>
                    <a:bodyPr/>
                    <a:lstStyle/>
                    <a:p>
                      <a:pPr algn="ct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奨励賞</a:t>
                      </a:r>
                    </a:p>
                  </a:txBody>
                  <a:tcPr marL="4846" marR="4846" marT="4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紀北工コンピュータ部０２</a:t>
                      </a:r>
                    </a:p>
                  </a:txBody>
                  <a:tcPr marL="4846" marR="4846" marT="4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げっと・ザ・柿太郎</a:t>
                      </a:r>
                    </a:p>
                  </a:txBody>
                  <a:tcPr marL="4846" marR="4846" marT="4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900" b="0" i="0" u="none" strike="noStrike" dirty="0">
                          <a:solidFill>
                            <a:srgbClr val="000000"/>
                          </a:solidFill>
                          <a:effectLst/>
                          <a:latin typeface="Meiryo UI" panose="020B0604030504040204" pitchFamily="50" charset="-128"/>
                          <a:ea typeface="Meiryo UI" panose="020B0604030504040204" pitchFamily="50" charset="-128"/>
                        </a:rPr>
                        <a:t>和歌山県立　紀北工業高等学校</a:t>
                      </a:r>
                    </a:p>
                  </a:txBody>
                  <a:tcPr marL="4846" marR="4846" marT="4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6" name="表 5"/>
          <p:cNvGraphicFramePr>
            <a:graphicFrameLocks noGrp="1"/>
          </p:cNvGraphicFramePr>
          <p:nvPr>
            <p:extLst>
              <p:ext uri="{D42A27DB-BD31-4B8C-83A1-F6EECF244321}">
                <p14:modId xmlns:p14="http://schemas.microsoft.com/office/powerpoint/2010/main" val="4150340495"/>
              </p:ext>
            </p:extLst>
          </p:nvPr>
        </p:nvGraphicFramePr>
        <p:xfrm>
          <a:off x="409184" y="4941168"/>
          <a:ext cx="8208912" cy="1737157"/>
        </p:xfrm>
        <a:graphic>
          <a:graphicData uri="http://schemas.openxmlformats.org/drawingml/2006/table">
            <a:tbl>
              <a:tblPr/>
              <a:tblGrid>
                <a:gridCol w="1781646"/>
                <a:gridCol w="2394818"/>
                <a:gridCol w="1944216"/>
                <a:gridCol w="2088232"/>
              </a:tblGrid>
              <a:tr h="131745">
                <a:tc>
                  <a:txBody>
                    <a:bodyPr/>
                    <a:lstStyle/>
                    <a:p>
                      <a:pPr algn="ctr" fontAlgn="ctr"/>
                      <a:r>
                        <a:rPr lang="ja-JP" altLang="en-US" sz="1200" b="1" i="0" u="none" strike="noStrike" dirty="0">
                          <a:solidFill>
                            <a:srgbClr val="000000"/>
                          </a:solidFill>
                          <a:effectLst/>
                          <a:latin typeface="Meiryo UI" panose="020B0604030504040204" pitchFamily="50" charset="-128"/>
                          <a:ea typeface="Meiryo UI" panose="020B0604030504040204" pitchFamily="50" charset="-128"/>
                        </a:rPr>
                        <a:t>賞</a:t>
                      </a:r>
                    </a:p>
                  </a:txBody>
                  <a:tcPr marL="4846" marR="4846" marT="4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ja-JP" altLang="en-US" sz="1200" b="1" i="0" u="none" strike="noStrike" dirty="0">
                          <a:solidFill>
                            <a:srgbClr val="000000"/>
                          </a:solidFill>
                          <a:effectLst/>
                          <a:latin typeface="Meiryo UI" panose="020B0604030504040204" pitchFamily="50" charset="-128"/>
                          <a:ea typeface="Meiryo UI" panose="020B0604030504040204" pitchFamily="50" charset="-128"/>
                        </a:rPr>
                        <a:t>チーム名</a:t>
                      </a:r>
                    </a:p>
                  </a:txBody>
                  <a:tcPr marL="4846" marR="4846" marT="4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ja-JP" altLang="en-US" sz="1200" b="1" i="0" u="none" strike="noStrike" dirty="0">
                          <a:solidFill>
                            <a:srgbClr val="000000"/>
                          </a:solidFill>
                          <a:effectLst/>
                          <a:latin typeface="Meiryo UI" panose="020B0604030504040204" pitchFamily="50" charset="-128"/>
                          <a:ea typeface="Meiryo UI" panose="020B0604030504040204" pitchFamily="50" charset="-128"/>
                        </a:rPr>
                        <a:t>作品名</a:t>
                      </a:r>
                    </a:p>
                  </a:txBody>
                  <a:tcPr marL="4846" marR="4846" marT="4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ja-JP" altLang="en-US" sz="1200" b="1" i="0" u="none" strike="noStrike" dirty="0">
                          <a:solidFill>
                            <a:srgbClr val="000000"/>
                          </a:solidFill>
                          <a:effectLst/>
                          <a:latin typeface="Meiryo UI" panose="020B0604030504040204" pitchFamily="50" charset="-128"/>
                          <a:ea typeface="Meiryo UI" panose="020B0604030504040204" pitchFamily="50" charset="-128"/>
                        </a:rPr>
                        <a:t>所属学校</a:t>
                      </a:r>
                    </a:p>
                  </a:txBody>
                  <a:tcPr marL="4846" marR="4846" marT="4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r>
              <a:tr h="230703">
                <a:tc>
                  <a:txBody>
                    <a:bodyPr/>
                    <a:lstStyle/>
                    <a:p>
                      <a:pPr algn="ctr" fontAlgn="ctr"/>
                      <a:r>
                        <a:rPr lang="ja-JP" altLang="en-US" sz="900" b="0" i="0" u="none" strike="noStrike" dirty="0" smtClean="0">
                          <a:solidFill>
                            <a:srgbClr val="000000"/>
                          </a:solidFill>
                          <a:effectLst/>
                          <a:latin typeface="Meiryo UI" panose="020B0604030504040204" pitchFamily="50" charset="-128"/>
                          <a:ea typeface="Meiryo UI" panose="020B0604030504040204" pitchFamily="50" charset="-128"/>
                        </a:rPr>
                        <a:t>アイレス賞</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4846" marR="4846" marT="4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田村小学校科学クラブ</a:t>
                      </a:r>
                    </a:p>
                  </a:txBody>
                  <a:tcPr marL="4846" marR="4846" marT="4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田村の未来</a:t>
                      </a:r>
                    </a:p>
                  </a:txBody>
                  <a:tcPr marL="4846" marR="4846" marT="4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900" b="0" i="0" u="none" strike="noStrike">
                          <a:solidFill>
                            <a:srgbClr val="000000"/>
                          </a:solidFill>
                          <a:effectLst/>
                          <a:latin typeface="Meiryo UI" panose="020B0604030504040204" pitchFamily="50" charset="-128"/>
                          <a:ea typeface="Meiryo UI" panose="020B0604030504040204" pitchFamily="50" charset="-128"/>
                        </a:rPr>
                        <a:t>湯浅町立　田村小学校</a:t>
                      </a:r>
                    </a:p>
                  </a:txBody>
                  <a:tcPr marL="4846" marR="4846" marT="4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8661">
                <a:tc>
                  <a:txBody>
                    <a:bodyPr/>
                    <a:lstStyle/>
                    <a:p>
                      <a:pPr algn="ctr" fontAlgn="ctr"/>
                      <a:r>
                        <a:rPr lang="zh-TW" altLang="en-US" sz="900" b="0" i="0" u="none" strike="noStrike" dirty="0" smtClean="0">
                          <a:solidFill>
                            <a:srgbClr val="000000"/>
                          </a:solidFill>
                          <a:effectLst/>
                          <a:latin typeface="Meiryo UI" panose="020B0604030504040204" pitchFamily="50" charset="-128"/>
                          <a:ea typeface="Meiryo UI" panose="020B0604030504040204" pitchFamily="50" charset="-128"/>
                        </a:rPr>
                        <a:t>紀州</a:t>
                      </a:r>
                      <a:r>
                        <a:rPr lang="zh-TW" altLang="en-US" sz="900" b="0" i="0" u="none" strike="noStrike" dirty="0">
                          <a:solidFill>
                            <a:srgbClr val="000000"/>
                          </a:solidFill>
                          <a:effectLst/>
                          <a:latin typeface="Meiryo UI" panose="020B0604030504040204" pitchFamily="50" charset="-128"/>
                          <a:ea typeface="Meiryo UI" panose="020B0604030504040204" pitchFamily="50" charset="-128"/>
                        </a:rPr>
                        <a:t>技研</a:t>
                      </a:r>
                      <a:r>
                        <a:rPr lang="zh-TW" altLang="en-US" sz="900" b="0" i="0" u="none" strike="noStrike" dirty="0" smtClean="0">
                          <a:solidFill>
                            <a:srgbClr val="000000"/>
                          </a:solidFill>
                          <a:effectLst/>
                          <a:latin typeface="Meiryo UI" panose="020B0604030504040204" pitchFamily="50" charset="-128"/>
                          <a:ea typeface="Meiryo UI" panose="020B0604030504040204" pitchFamily="50" charset="-128"/>
                        </a:rPr>
                        <a:t>賞</a:t>
                      </a:r>
                      <a:endParaRPr lang="zh-TW"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4846" marR="4846" marT="4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笠田中　情報部Ｂチーム</a:t>
                      </a:r>
                    </a:p>
                  </a:txBody>
                  <a:tcPr marL="4846" marR="4846" marT="4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和歌山県を訪れた観光客等に県内の郷土料理や和歌山の方言を伝えるプログラム</a:t>
                      </a:r>
                    </a:p>
                  </a:txBody>
                  <a:tcPr marL="4846" marR="4846" marT="4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かつらぎ町立　笠田中学校</a:t>
                      </a:r>
                    </a:p>
                  </a:txBody>
                  <a:tcPr marL="4846" marR="4846" marT="4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0703">
                <a:tc>
                  <a:txBody>
                    <a:bodyPr/>
                    <a:lstStyle/>
                    <a:p>
                      <a:pPr algn="ctr" fontAlgn="ctr"/>
                      <a:r>
                        <a:rPr lang="ja-JP" altLang="en-US" sz="900" b="0" i="0" u="none" strike="noStrike" dirty="0" smtClean="0">
                          <a:solidFill>
                            <a:srgbClr val="000000"/>
                          </a:solidFill>
                          <a:effectLst/>
                          <a:latin typeface="Meiryo UI" panose="020B0604030504040204" pitchFamily="50" charset="-128"/>
                          <a:ea typeface="Meiryo UI" panose="020B0604030504040204" pitchFamily="50" charset="-128"/>
                        </a:rPr>
                        <a:t>紀陽</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情報システム</a:t>
                      </a:r>
                      <a:r>
                        <a:rPr lang="ja-JP" altLang="en-US" sz="900" b="0" i="0" u="none" strike="noStrike" dirty="0" smtClean="0">
                          <a:solidFill>
                            <a:srgbClr val="000000"/>
                          </a:solidFill>
                          <a:effectLst/>
                          <a:latin typeface="Meiryo UI" panose="020B0604030504040204" pitchFamily="50" charset="-128"/>
                          <a:ea typeface="Meiryo UI" panose="020B0604030504040204" pitchFamily="50" charset="-128"/>
                        </a:rPr>
                        <a:t>賞</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4846" marR="4846" marT="4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Meiryo UI" panose="020B0604030504040204" pitchFamily="50" charset="-128"/>
                          <a:ea typeface="Meiryo UI" panose="020B0604030504040204" pitchFamily="50" charset="-128"/>
                        </a:rPr>
                        <a:t>SHADE OF PAULOWNIA</a:t>
                      </a:r>
                    </a:p>
                  </a:txBody>
                  <a:tcPr marL="4846" marR="4846" marT="4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Meiryo UI" panose="020B0604030504040204" pitchFamily="50" charset="-128"/>
                          <a:ea typeface="Meiryo UI" panose="020B0604030504040204" pitchFamily="50" charset="-128"/>
                        </a:rPr>
                        <a:t>Wakayama Search</a:t>
                      </a:r>
                    </a:p>
                  </a:txBody>
                  <a:tcPr marL="4846" marR="4846" marT="4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和歌山県立　桐蔭高等学校</a:t>
                      </a:r>
                    </a:p>
                  </a:txBody>
                  <a:tcPr marL="4846" marR="4846" marT="4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0703">
                <a:tc>
                  <a:txBody>
                    <a:bodyPr/>
                    <a:lstStyle/>
                    <a:p>
                      <a:pPr algn="ctr" fontAlgn="ctr"/>
                      <a:r>
                        <a:rPr lang="ja-JP" altLang="en-US" sz="900" b="0" i="0" u="none" strike="noStrike" dirty="0" smtClean="0">
                          <a:solidFill>
                            <a:srgbClr val="000000"/>
                          </a:solidFill>
                          <a:effectLst/>
                          <a:latin typeface="Meiryo UI" panose="020B0604030504040204" pitchFamily="50" charset="-128"/>
                          <a:ea typeface="Meiryo UI" panose="020B0604030504040204" pitchFamily="50" charset="-128"/>
                        </a:rPr>
                        <a:t>クオリティソフト賞</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4846" marR="4846" marT="4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SG</a:t>
                      </a:r>
                    </a:p>
                  </a:txBody>
                  <a:tcPr marL="4846" marR="4846" marT="4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Meiryo UI" panose="020B0604030504040204" pitchFamily="50" charset="-128"/>
                          <a:ea typeface="Meiryo UI" panose="020B0604030504040204" pitchFamily="50" charset="-128"/>
                        </a:rPr>
                        <a:t>WAKAYAMA　Jackpot</a:t>
                      </a:r>
                    </a:p>
                  </a:txBody>
                  <a:tcPr marL="4846" marR="4846" marT="4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900" b="0" i="0" u="none" strike="noStrike" dirty="0">
                          <a:solidFill>
                            <a:srgbClr val="000000"/>
                          </a:solidFill>
                          <a:effectLst/>
                          <a:latin typeface="Meiryo UI" panose="020B0604030504040204" pitchFamily="50" charset="-128"/>
                          <a:ea typeface="Meiryo UI" panose="020B0604030504040204" pitchFamily="50" charset="-128"/>
                        </a:rPr>
                        <a:t>和歌山県立　紀北工業高等学校</a:t>
                      </a:r>
                    </a:p>
                  </a:txBody>
                  <a:tcPr marL="4846" marR="4846" marT="4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8661">
                <a:tc>
                  <a:txBody>
                    <a:bodyPr/>
                    <a:lstStyle/>
                    <a:p>
                      <a:pPr algn="ctr" fontAlgn="ctr"/>
                      <a:r>
                        <a:rPr lang="ja-JP" altLang="en-US" sz="900" b="0" i="0" u="none" strike="noStrike" dirty="0" smtClean="0">
                          <a:solidFill>
                            <a:srgbClr val="000000"/>
                          </a:solidFill>
                          <a:effectLst/>
                          <a:latin typeface="Meiryo UI" panose="020B0604030504040204" pitchFamily="50" charset="-128"/>
                          <a:ea typeface="Meiryo UI" panose="020B0604030504040204" pitchFamily="50" charset="-128"/>
                        </a:rPr>
                        <a:t>サイバーリンクス賞</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4846" marR="4846" marT="4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かつらぎ</a:t>
                      </a:r>
                      <a:r>
                        <a:rPr lang="en-US" sz="900" b="0" i="0" u="none" strike="noStrike">
                          <a:solidFill>
                            <a:srgbClr val="000000"/>
                          </a:solidFill>
                          <a:effectLst/>
                          <a:latin typeface="Meiryo UI" panose="020B0604030504040204" pitchFamily="50" charset="-128"/>
                          <a:ea typeface="Meiryo UI" panose="020B0604030504040204" pitchFamily="50" charset="-128"/>
                        </a:rPr>
                        <a:t>peppers</a:t>
                      </a:r>
                    </a:p>
                  </a:txBody>
                  <a:tcPr marL="4846" marR="4846" marT="4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pepper</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をつかって　歴史とフルーツの町　かつらぎ町のよさを　知ってもらおう！</a:t>
                      </a:r>
                    </a:p>
                  </a:txBody>
                  <a:tcPr marL="4846" marR="4846" marT="4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かつらぎ町立　渋田小学校</a:t>
                      </a:r>
                    </a:p>
                  </a:txBody>
                  <a:tcPr marL="4846" marR="4846" marT="4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7" name="正方形/長方形 6"/>
          <p:cNvSpPr/>
          <p:nvPr/>
        </p:nvSpPr>
        <p:spPr>
          <a:xfrm>
            <a:off x="0" y="-14288"/>
            <a:ext cx="9144000" cy="3715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latin typeface="Meiryo UI" panose="020B0604030504040204" pitchFamily="50" charset="-128"/>
                <a:ea typeface="Meiryo UI" panose="020B0604030504040204" pitchFamily="50" charset="-128"/>
              </a:rPr>
              <a:t>最終審査会結果一覧</a:t>
            </a:r>
            <a:endParaRPr kumimoji="1" lang="ja-JP" altLang="en-US" b="1"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107504" y="4653136"/>
            <a:ext cx="2670924" cy="276999"/>
          </a:xfrm>
          <a:prstGeom prst="rect">
            <a:avLst/>
          </a:prstGeom>
          <a:noFill/>
        </p:spPr>
        <p:txBody>
          <a:bodyPr wrap="none" rtlCol="0">
            <a:spAutoFit/>
          </a:bodyPr>
          <a:lstStyle/>
          <a:p>
            <a:r>
              <a:rPr kumimoji="1" lang="ja-JP" altLang="en-US" sz="1200" dirty="0" smtClean="0">
                <a:latin typeface="Meiryo UI" panose="020B0604030504040204" pitchFamily="50" charset="-128"/>
                <a:ea typeface="Meiryo UI" panose="020B0604030504040204" pitchFamily="50" charset="-128"/>
              </a:rPr>
              <a:t>○協賛企業賞（協賛企業により選定）</a:t>
            </a:r>
            <a:endParaRPr kumimoji="1" lang="ja-JP" altLang="en-US" sz="1200" dirty="0">
              <a:latin typeface="Meiryo UI" panose="020B0604030504040204" pitchFamily="50" charset="-128"/>
              <a:ea typeface="Meiryo UI" panose="020B0604030504040204" pitchFamily="50" charset="-128"/>
            </a:endParaRPr>
          </a:p>
        </p:txBody>
      </p:sp>
      <p:sp>
        <p:nvSpPr>
          <p:cNvPr id="8" name="テキスト ボックス 7"/>
          <p:cNvSpPr txBox="1"/>
          <p:nvPr/>
        </p:nvSpPr>
        <p:spPr>
          <a:xfrm>
            <a:off x="107504" y="357212"/>
            <a:ext cx="2002471" cy="276999"/>
          </a:xfrm>
          <a:prstGeom prst="rect">
            <a:avLst/>
          </a:prstGeom>
          <a:noFill/>
        </p:spPr>
        <p:txBody>
          <a:bodyPr wrap="none" rtlCol="0">
            <a:spAutoFit/>
          </a:bodyPr>
          <a:lstStyle/>
          <a:p>
            <a:r>
              <a:rPr kumimoji="1" lang="ja-JP" altLang="en-US" sz="1200" dirty="0" smtClean="0">
                <a:latin typeface="Meiryo UI" panose="020B0604030504040204" pitchFamily="50" charset="-128"/>
                <a:ea typeface="Meiryo UI" panose="020B0604030504040204" pitchFamily="50" charset="-128"/>
              </a:rPr>
              <a:t>○各種賞（主催者が選定）</a:t>
            </a:r>
            <a:endParaRPr kumimoji="1" lang="ja-JP" altLang="en-US"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119475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0" y="-14288"/>
            <a:ext cx="9144000" cy="3715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latin typeface="Meiryo UI" panose="020B0604030504040204" pitchFamily="50" charset="-128"/>
                <a:ea typeface="Meiryo UI" panose="020B0604030504040204" pitchFamily="50" charset="-128"/>
              </a:rPr>
              <a:t>最終審査会</a:t>
            </a:r>
            <a:r>
              <a:rPr lang="en-US" altLang="ja-JP" b="1" dirty="0" smtClean="0">
                <a:latin typeface="Meiryo UI" panose="020B0604030504040204" pitchFamily="50" charset="-128"/>
                <a:ea typeface="Meiryo UI" panose="020B0604030504040204" pitchFamily="50" charset="-128"/>
              </a:rPr>
              <a:t>&amp;</a:t>
            </a:r>
            <a:r>
              <a:rPr lang="ja-JP" altLang="en-US" b="1" dirty="0" smtClean="0">
                <a:latin typeface="Meiryo UI" panose="020B0604030504040204" pitchFamily="50" charset="-128"/>
                <a:ea typeface="Meiryo UI" panose="020B0604030504040204" pitchFamily="50" charset="-128"/>
              </a:rPr>
              <a:t>表彰式における</a:t>
            </a:r>
            <a:r>
              <a:rPr kumimoji="1" lang="ja-JP" altLang="en-US" b="1" dirty="0" smtClean="0">
                <a:latin typeface="Meiryo UI" panose="020B0604030504040204" pitchFamily="50" charset="-128"/>
                <a:ea typeface="Meiryo UI" panose="020B0604030504040204" pitchFamily="50" charset="-128"/>
              </a:rPr>
              <a:t>来場者からのアンケート集計</a:t>
            </a:r>
            <a:endParaRPr kumimoji="1" lang="ja-JP" altLang="en-US" b="1" dirty="0">
              <a:latin typeface="Meiryo UI" panose="020B0604030504040204" pitchFamily="50" charset="-128"/>
              <a:ea typeface="Meiryo UI" panose="020B0604030504040204" pitchFamily="50" charset="-128"/>
            </a:endParaRPr>
          </a:p>
        </p:txBody>
      </p:sp>
      <p:graphicFrame>
        <p:nvGraphicFramePr>
          <p:cNvPr id="10" name="グラフ 9"/>
          <p:cNvGraphicFramePr>
            <a:graphicFrameLocks/>
          </p:cNvGraphicFramePr>
          <p:nvPr>
            <p:extLst>
              <p:ext uri="{D42A27DB-BD31-4B8C-83A1-F6EECF244321}">
                <p14:modId xmlns:p14="http://schemas.microsoft.com/office/powerpoint/2010/main" val="578139549"/>
              </p:ext>
            </p:extLst>
          </p:nvPr>
        </p:nvGraphicFramePr>
        <p:xfrm>
          <a:off x="1214964" y="2129260"/>
          <a:ext cx="2843808" cy="2307852"/>
        </p:xfrm>
        <a:graphic>
          <a:graphicData uri="http://schemas.openxmlformats.org/drawingml/2006/chart">
            <c:chart xmlns:c="http://schemas.openxmlformats.org/drawingml/2006/chart" xmlns:r="http://schemas.openxmlformats.org/officeDocument/2006/relationships" r:id="rId2"/>
          </a:graphicData>
        </a:graphic>
      </p:graphicFrame>
      <p:sp>
        <p:nvSpPr>
          <p:cNvPr id="11" name="テキスト ボックス 10"/>
          <p:cNvSpPr txBox="1"/>
          <p:nvPr/>
        </p:nvSpPr>
        <p:spPr>
          <a:xfrm>
            <a:off x="827584" y="1844824"/>
            <a:ext cx="2348720" cy="584775"/>
          </a:xfrm>
          <a:prstGeom prst="rect">
            <a:avLst/>
          </a:prstGeom>
          <a:noFill/>
        </p:spPr>
        <p:txBody>
          <a:bodyPr wrap="none" rtlCol="0">
            <a:spAutoFit/>
          </a:bodyPr>
          <a:lstStyle/>
          <a:p>
            <a:r>
              <a:rPr kumimoji="1" lang="ja-JP" altLang="en-US" sz="1600" dirty="0" smtClean="0">
                <a:latin typeface="Meiryo UI" panose="020B0604030504040204" pitchFamily="50" charset="-128"/>
                <a:ea typeface="Meiryo UI" panose="020B0604030504040204" pitchFamily="50" charset="-128"/>
              </a:rPr>
              <a:t>○最終審査会</a:t>
            </a:r>
            <a:r>
              <a:rPr kumimoji="1" lang="en-US" altLang="ja-JP" sz="1600" dirty="0" smtClean="0">
                <a:latin typeface="Meiryo UI" panose="020B0604030504040204" pitchFamily="50" charset="-128"/>
                <a:ea typeface="Meiryo UI" panose="020B0604030504040204" pitchFamily="50" charset="-128"/>
              </a:rPr>
              <a:t>&amp;</a:t>
            </a:r>
            <a:r>
              <a:rPr kumimoji="1" lang="ja-JP" altLang="en-US" sz="1600" dirty="0" smtClean="0">
                <a:latin typeface="Meiryo UI" panose="020B0604030504040204" pitchFamily="50" charset="-128"/>
                <a:ea typeface="Meiryo UI" panose="020B0604030504040204" pitchFamily="50" charset="-128"/>
              </a:rPr>
              <a:t>表彰式の</a:t>
            </a:r>
            <a:endParaRPr kumimoji="1" lang="en-US" altLang="ja-JP" sz="1600" dirty="0" smtClean="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kumimoji="1" lang="ja-JP" altLang="en-US" sz="1600" dirty="0" smtClean="0">
                <a:latin typeface="Meiryo UI" panose="020B0604030504040204" pitchFamily="50" charset="-128"/>
                <a:ea typeface="Meiryo UI" panose="020B0604030504040204" pitchFamily="50" charset="-128"/>
              </a:rPr>
              <a:t>一般観覧を知った</a:t>
            </a:r>
            <a:r>
              <a:rPr lang="ja-JP" altLang="en-US" sz="1600" dirty="0" smtClean="0">
                <a:latin typeface="Meiryo UI" panose="020B0604030504040204" pitchFamily="50" charset="-128"/>
                <a:ea typeface="Meiryo UI" panose="020B0604030504040204" pitchFamily="50" charset="-128"/>
              </a:rPr>
              <a:t>経路</a:t>
            </a:r>
            <a:endParaRPr kumimoji="1" lang="ja-JP" altLang="en-US" sz="1600" dirty="0">
              <a:latin typeface="Meiryo UI" panose="020B0604030504040204" pitchFamily="50" charset="-128"/>
              <a:ea typeface="Meiryo UI" panose="020B0604030504040204" pitchFamily="50" charset="-128"/>
            </a:endParaRPr>
          </a:p>
        </p:txBody>
      </p:sp>
      <p:graphicFrame>
        <p:nvGraphicFramePr>
          <p:cNvPr id="12" name="グラフ 11"/>
          <p:cNvGraphicFramePr>
            <a:graphicFrameLocks/>
          </p:cNvGraphicFramePr>
          <p:nvPr>
            <p:extLst>
              <p:ext uri="{D42A27DB-BD31-4B8C-83A1-F6EECF244321}">
                <p14:modId xmlns:p14="http://schemas.microsoft.com/office/powerpoint/2010/main" val="225670221"/>
              </p:ext>
            </p:extLst>
          </p:nvPr>
        </p:nvGraphicFramePr>
        <p:xfrm>
          <a:off x="5166475" y="2276872"/>
          <a:ext cx="2664296" cy="1996479"/>
        </p:xfrm>
        <a:graphic>
          <a:graphicData uri="http://schemas.openxmlformats.org/drawingml/2006/chart">
            <c:chart xmlns:c="http://schemas.openxmlformats.org/drawingml/2006/chart" xmlns:r="http://schemas.openxmlformats.org/officeDocument/2006/relationships" r:id="rId3"/>
          </a:graphicData>
        </a:graphic>
      </p:graphicFrame>
      <p:sp>
        <p:nvSpPr>
          <p:cNvPr id="13" name="テキスト ボックス 12"/>
          <p:cNvSpPr txBox="1"/>
          <p:nvPr/>
        </p:nvSpPr>
        <p:spPr>
          <a:xfrm>
            <a:off x="4950451" y="1844824"/>
            <a:ext cx="3149941" cy="338554"/>
          </a:xfrm>
          <a:prstGeom prst="rect">
            <a:avLst/>
          </a:prstGeom>
          <a:noFill/>
        </p:spPr>
        <p:txBody>
          <a:bodyPr wrap="square" rtlCol="0">
            <a:spAutoFit/>
          </a:bodyPr>
          <a:lstStyle/>
          <a:p>
            <a:r>
              <a:rPr kumimoji="1" lang="ja-JP" altLang="en-US" sz="1600" dirty="0" smtClean="0">
                <a:latin typeface="Meiryo UI" panose="020B0604030504040204" pitchFamily="50" charset="-128"/>
                <a:ea typeface="Meiryo UI" panose="020B0604030504040204" pitchFamily="50" charset="-128"/>
              </a:rPr>
              <a:t>○最終審査会</a:t>
            </a:r>
            <a:r>
              <a:rPr kumimoji="1" lang="en-US" altLang="ja-JP" sz="1600" dirty="0" smtClean="0">
                <a:latin typeface="Meiryo UI" panose="020B0604030504040204" pitchFamily="50" charset="-128"/>
                <a:ea typeface="Meiryo UI" panose="020B0604030504040204" pitchFamily="50" charset="-128"/>
              </a:rPr>
              <a:t>&amp;</a:t>
            </a:r>
            <a:r>
              <a:rPr kumimoji="1" lang="ja-JP" altLang="en-US" sz="1600" dirty="0" smtClean="0">
                <a:latin typeface="Meiryo UI" panose="020B0604030504040204" pitchFamily="50" charset="-128"/>
                <a:ea typeface="Meiryo UI" panose="020B0604030504040204" pitchFamily="50" charset="-128"/>
              </a:rPr>
              <a:t>表彰式の満足度</a:t>
            </a:r>
            <a:endParaRPr kumimoji="1" lang="ja-JP" altLang="en-US" sz="1600" dirty="0">
              <a:latin typeface="Meiryo UI" panose="020B0604030504040204" pitchFamily="50" charset="-128"/>
              <a:ea typeface="Meiryo UI" panose="020B0604030504040204" pitchFamily="50" charset="-128"/>
            </a:endParaRPr>
          </a:p>
        </p:txBody>
      </p:sp>
      <p:graphicFrame>
        <p:nvGraphicFramePr>
          <p:cNvPr id="14" name="グラフ 13"/>
          <p:cNvGraphicFramePr>
            <a:graphicFrameLocks/>
          </p:cNvGraphicFramePr>
          <p:nvPr>
            <p:extLst>
              <p:ext uri="{D42A27DB-BD31-4B8C-83A1-F6EECF244321}">
                <p14:modId xmlns:p14="http://schemas.microsoft.com/office/powerpoint/2010/main" val="3232464266"/>
              </p:ext>
            </p:extLst>
          </p:nvPr>
        </p:nvGraphicFramePr>
        <p:xfrm>
          <a:off x="1192496" y="4784427"/>
          <a:ext cx="2996996" cy="2039839"/>
        </p:xfrm>
        <a:graphic>
          <a:graphicData uri="http://schemas.openxmlformats.org/drawingml/2006/chart">
            <c:chart xmlns:c="http://schemas.openxmlformats.org/drawingml/2006/chart" xmlns:r="http://schemas.openxmlformats.org/officeDocument/2006/relationships" r:id="rId4"/>
          </a:graphicData>
        </a:graphic>
      </p:graphicFrame>
      <p:sp>
        <p:nvSpPr>
          <p:cNvPr id="15" name="テキスト ボックス 14"/>
          <p:cNvSpPr txBox="1"/>
          <p:nvPr/>
        </p:nvSpPr>
        <p:spPr>
          <a:xfrm>
            <a:off x="827584" y="4509120"/>
            <a:ext cx="2162772" cy="338554"/>
          </a:xfrm>
          <a:prstGeom prst="rect">
            <a:avLst/>
          </a:prstGeom>
          <a:noFill/>
        </p:spPr>
        <p:txBody>
          <a:bodyPr wrap="none" rtlCol="0">
            <a:spAutoFit/>
          </a:bodyPr>
          <a:lstStyle/>
          <a:p>
            <a:r>
              <a:rPr kumimoji="1" lang="ja-JP" altLang="en-US" sz="1600" dirty="0" smtClean="0">
                <a:latin typeface="Meiryo UI" panose="020B0604030504040204" pitchFamily="50" charset="-128"/>
                <a:ea typeface="Meiryo UI" panose="020B0604030504040204" pitchFamily="50" charset="-128"/>
              </a:rPr>
              <a:t>○次年度への応募意向</a:t>
            </a:r>
            <a:endParaRPr kumimoji="1" lang="ja-JP" altLang="en-US" sz="1600" dirty="0">
              <a:latin typeface="Meiryo UI" panose="020B0604030504040204" pitchFamily="50" charset="-128"/>
              <a:ea typeface="Meiryo UI" panose="020B0604030504040204" pitchFamily="50" charset="-128"/>
            </a:endParaRPr>
          </a:p>
        </p:txBody>
      </p:sp>
      <p:graphicFrame>
        <p:nvGraphicFramePr>
          <p:cNvPr id="16" name="グラフ 15"/>
          <p:cNvGraphicFramePr>
            <a:graphicFrameLocks/>
          </p:cNvGraphicFramePr>
          <p:nvPr>
            <p:extLst>
              <p:ext uri="{D42A27DB-BD31-4B8C-83A1-F6EECF244321}">
                <p14:modId xmlns:p14="http://schemas.microsoft.com/office/powerpoint/2010/main" val="2563824690"/>
              </p:ext>
            </p:extLst>
          </p:nvPr>
        </p:nvGraphicFramePr>
        <p:xfrm>
          <a:off x="5131393" y="4799816"/>
          <a:ext cx="2788055" cy="1924471"/>
        </p:xfrm>
        <a:graphic>
          <a:graphicData uri="http://schemas.openxmlformats.org/drawingml/2006/chart">
            <c:chart xmlns:c="http://schemas.openxmlformats.org/drawingml/2006/chart" xmlns:r="http://schemas.openxmlformats.org/officeDocument/2006/relationships" r:id="rId5"/>
          </a:graphicData>
        </a:graphic>
      </p:graphicFrame>
      <p:sp>
        <p:nvSpPr>
          <p:cNvPr id="17" name="テキスト ボックス 16"/>
          <p:cNvSpPr txBox="1"/>
          <p:nvPr/>
        </p:nvSpPr>
        <p:spPr>
          <a:xfrm>
            <a:off x="4950451" y="4509120"/>
            <a:ext cx="1911101" cy="338554"/>
          </a:xfrm>
          <a:prstGeom prst="rect">
            <a:avLst/>
          </a:prstGeom>
          <a:noFill/>
        </p:spPr>
        <p:txBody>
          <a:bodyPr wrap="none" rtlCol="0">
            <a:spAutoFit/>
          </a:bodyPr>
          <a:lstStyle/>
          <a:p>
            <a:r>
              <a:rPr kumimoji="1" lang="ja-JP" altLang="en-US" sz="1600" dirty="0" smtClean="0">
                <a:latin typeface="Meiryo UI" panose="020B0604030504040204" pitchFamily="50" charset="-128"/>
                <a:ea typeface="Meiryo UI" panose="020B0604030504040204" pitchFamily="50" charset="-128"/>
              </a:rPr>
              <a:t>○望まれる開催時期</a:t>
            </a:r>
            <a:endParaRPr kumimoji="1" lang="ja-JP" altLang="en-US" sz="1600" dirty="0">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251520" y="532418"/>
            <a:ext cx="8712968" cy="1169551"/>
          </a:xfrm>
          <a:prstGeom prst="rect">
            <a:avLst/>
          </a:prstGeom>
          <a:solidFill>
            <a:schemeClr val="accent1">
              <a:lumMod val="20000"/>
              <a:lumOff val="80000"/>
            </a:schemeClr>
          </a:solidFill>
        </p:spPr>
        <p:txBody>
          <a:bodyPr wrap="square" rtlCol="0">
            <a:spAutoFit/>
          </a:bodyPr>
          <a:lstStyle/>
          <a:p>
            <a:pPr marL="285750" indent="-285750">
              <a:buFont typeface="Arial" panose="020B0604020202020204" pitchFamily="34" charset="0"/>
              <a:buChar char="•"/>
            </a:pPr>
            <a:r>
              <a:rPr lang="ja-JP" altLang="en-US" sz="1400" dirty="0" smtClean="0">
                <a:latin typeface="Meiryo UI" panose="020B0604030504040204" pitchFamily="50" charset="-128"/>
                <a:ea typeface="Meiryo UI" panose="020B0604030504040204" pitchFamily="50" charset="-128"/>
              </a:rPr>
              <a:t>最終審査会</a:t>
            </a:r>
            <a:r>
              <a:rPr lang="en-US" altLang="ja-JP" sz="1400" dirty="0" smtClean="0">
                <a:latin typeface="Meiryo UI" panose="020B0604030504040204" pitchFamily="50" charset="-128"/>
                <a:ea typeface="Meiryo UI" panose="020B0604030504040204" pitchFamily="50" charset="-128"/>
              </a:rPr>
              <a:t>&amp;</a:t>
            </a:r>
            <a:r>
              <a:rPr lang="ja-JP" altLang="en-US" sz="1400" dirty="0" smtClean="0">
                <a:latin typeface="Meiryo UI" panose="020B0604030504040204" pitchFamily="50" charset="-128"/>
                <a:ea typeface="Meiryo UI" panose="020B0604030504040204" pitchFamily="50" charset="-128"/>
              </a:rPr>
              <a:t>表彰式において、</a:t>
            </a:r>
            <a:r>
              <a:rPr lang="ja-JP" altLang="en-US" sz="1400" b="1" u="sng" dirty="0" smtClean="0">
                <a:latin typeface="Meiryo UI" panose="020B0604030504040204" pitchFamily="50" charset="-128"/>
                <a:ea typeface="Meiryo UI" panose="020B0604030504040204" pitchFamily="50" charset="-128"/>
              </a:rPr>
              <a:t>９３％が「非常に満足」「満足」と回答</a:t>
            </a:r>
            <a:r>
              <a:rPr lang="ja-JP" altLang="en-US" sz="1400" dirty="0" smtClean="0">
                <a:latin typeface="Meiryo UI" panose="020B0604030504040204" pitchFamily="50" charset="-128"/>
                <a:ea typeface="Meiryo UI" panose="020B0604030504040204" pitchFamily="50" charset="-128"/>
              </a:rPr>
              <a:t>。特に、学習成果発表の場として、児童生徒の学習意欲向上の機会の場として、高く評価された。</a:t>
            </a:r>
            <a:endParaRPr lang="en-US" altLang="ja-JP" sz="14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400" dirty="0" smtClean="0">
                <a:latin typeface="Meiryo UI" panose="020B0604030504040204" pitchFamily="50" charset="-128"/>
                <a:ea typeface="Meiryo UI" panose="020B0604030504040204" pitchFamily="50" charset="-128"/>
              </a:rPr>
              <a:t>また、「最終審査会</a:t>
            </a:r>
            <a:r>
              <a:rPr lang="en-US" altLang="ja-JP" sz="1400" dirty="0" smtClean="0">
                <a:latin typeface="Meiryo UI" panose="020B0604030504040204" pitchFamily="50" charset="-128"/>
                <a:ea typeface="Meiryo UI" panose="020B0604030504040204" pitchFamily="50" charset="-128"/>
              </a:rPr>
              <a:t>&amp;</a:t>
            </a:r>
            <a:r>
              <a:rPr lang="ja-JP" altLang="en-US" sz="1400" dirty="0" smtClean="0">
                <a:latin typeface="Meiryo UI" panose="020B0604030504040204" pitchFamily="50" charset="-128"/>
                <a:ea typeface="Meiryo UI" panose="020B0604030504040204" pitchFamily="50" charset="-128"/>
              </a:rPr>
              <a:t>表彰式の一連の流れが、コミュニケーション能力の向上が図れる」と高評価をいただいた。</a:t>
            </a:r>
            <a:endParaRPr lang="en-US" altLang="ja-JP" sz="1400" dirty="0" smtClean="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400" dirty="0" smtClean="0">
                <a:latin typeface="Meiryo UI" panose="020B0604030504040204" pitchFamily="50" charset="-128"/>
                <a:ea typeface="Meiryo UI" panose="020B0604030504040204" pitchFamily="50" charset="-128"/>
              </a:rPr>
              <a:t>一方</a:t>
            </a:r>
            <a:r>
              <a:rPr lang="ja-JP" altLang="en-US" sz="1400" dirty="0">
                <a:latin typeface="Meiryo UI" panose="020B0604030504040204" pitchFamily="50" charset="-128"/>
                <a:ea typeface="Meiryo UI" panose="020B0604030504040204" pitchFamily="50" charset="-128"/>
              </a:rPr>
              <a:t>で</a:t>
            </a:r>
            <a:r>
              <a:rPr lang="ja-JP" altLang="en-US" sz="1400" dirty="0" smtClean="0">
                <a:latin typeface="Meiryo UI" panose="020B0604030504040204" pitchFamily="50" charset="-128"/>
                <a:ea typeface="Meiryo UI" panose="020B0604030504040204" pitchFamily="50" charset="-128"/>
              </a:rPr>
              <a:t>、最終審査会＆表彰式について、７％（２件）が、やや不満との回答。 うち１件は開催時期に関する意見、うち１件は審査基準に関する意見をいただいたことから、検討し、次年度以降の開催に反映していく。</a:t>
            </a:r>
            <a:endParaRPr kumimoji="1" lang="en-US" altLang="ja-JP" sz="1400"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688811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図表 18"/>
          <p:cNvGraphicFramePr/>
          <p:nvPr>
            <p:extLst>
              <p:ext uri="{D42A27DB-BD31-4B8C-83A1-F6EECF244321}">
                <p14:modId xmlns:p14="http://schemas.microsoft.com/office/powerpoint/2010/main" val="844095532"/>
              </p:ext>
            </p:extLst>
          </p:nvPr>
        </p:nvGraphicFramePr>
        <p:xfrm>
          <a:off x="504878" y="2924944"/>
          <a:ext cx="9035674" cy="50135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正方形/長方形 5"/>
          <p:cNvSpPr/>
          <p:nvPr/>
        </p:nvSpPr>
        <p:spPr>
          <a:xfrm>
            <a:off x="0" y="-14288"/>
            <a:ext cx="9144000" cy="353492"/>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err="1">
                <a:latin typeface="Meiryo UI" panose="020B0604030504040204" pitchFamily="50" charset="-128"/>
                <a:ea typeface="Meiryo UI" panose="020B0604030504040204" pitchFamily="50" charset="-128"/>
              </a:rPr>
              <a:t>きの</a:t>
            </a:r>
            <a:r>
              <a:rPr lang="ja-JP" altLang="en-US" sz="1600" b="1" dirty="0">
                <a:latin typeface="Meiryo UI" panose="020B0604030504040204" pitchFamily="50" charset="-128"/>
                <a:ea typeface="Meiryo UI" panose="020B0604030504040204" pitchFamily="50" charset="-128"/>
              </a:rPr>
              <a:t>くにＩＣＴ</a:t>
            </a:r>
            <a:r>
              <a:rPr lang="ja-JP" altLang="en-US" sz="1600" b="1" dirty="0" smtClean="0">
                <a:latin typeface="Meiryo UI" panose="020B0604030504040204" pitchFamily="50" charset="-128"/>
                <a:ea typeface="Meiryo UI" panose="020B0604030504040204" pitchFamily="50" charset="-128"/>
              </a:rPr>
              <a:t>プログラミングコンテスト　Ｓｗｉｔｃｈ</a:t>
            </a:r>
            <a:r>
              <a:rPr lang="ja-JP" altLang="en-US" sz="1600" b="1" dirty="0">
                <a:latin typeface="Meiryo UI" panose="020B0604030504040204" pitchFamily="50" charset="-128"/>
                <a:ea typeface="Meiryo UI" panose="020B0604030504040204" pitchFamily="50" charset="-128"/>
              </a:rPr>
              <a:t>　Ｕｐ　ＷＡＫＡＹＡＭＡ　</a:t>
            </a:r>
            <a:r>
              <a:rPr lang="en-US" altLang="ja-JP" sz="1600" b="1" dirty="0" smtClean="0">
                <a:latin typeface="Meiryo UI" panose="020B0604030504040204" pitchFamily="50" charset="-128"/>
                <a:ea typeface="Meiryo UI" panose="020B0604030504040204" pitchFamily="50" charset="-128"/>
              </a:rPr>
              <a:t>2019</a:t>
            </a:r>
            <a:r>
              <a:rPr lang="ja-JP" altLang="en-US" sz="1600" b="1" dirty="0" smtClean="0">
                <a:latin typeface="Meiryo UI" panose="020B0604030504040204" pitchFamily="50" charset="-128"/>
                <a:ea typeface="Meiryo UI" panose="020B0604030504040204" pitchFamily="50" charset="-128"/>
              </a:rPr>
              <a:t>　募集</a:t>
            </a:r>
            <a:r>
              <a:rPr kumimoji="1" lang="ja-JP" altLang="en-US" sz="1600" b="1" dirty="0" smtClean="0">
                <a:latin typeface="Meiryo UI" panose="020B0604030504040204" pitchFamily="50" charset="-128"/>
                <a:ea typeface="Meiryo UI" panose="020B0604030504040204" pitchFamily="50" charset="-128"/>
              </a:rPr>
              <a:t>概要</a:t>
            </a:r>
            <a:endParaRPr kumimoji="1" lang="ja-JP" altLang="en-US" sz="16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519163" y="683220"/>
            <a:ext cx="8517333" cy="3754874"/>
          </a:xfrm>
          <a:prstGeom prst="rect">
            <a:avLst/>
          </a:prstGeom>
          <a:noFill/>
        </p:spPr>
        <p:txBody>
          <a:bodyPr wrap="square" rtlCol="0">
            <a:spAutoFit/>
          </a:bodyPr>
          <a:lstStyle/>
          <a:p>
            <a:pPr>
              <a:buClr>
                <a:srgbClr val="00B050"/>
              </a:buClr>
            </a:pPr>
            <a:r>
              <a:rPr lang="ja-JP" altLang="en-US" sz="1400" b="1" dirty="0" smtClean="0">
                <a:solidFill>
                  <a:schemeClr val="tx2">
                    <a:lumMod val="75000"/>
                  </a:schemeClr>
                </a:solidFill>
                <a:latin typeface="Meiryo UI" panose="020B0604030504040204" pitchFamily="50" charset="-128"/>
                <a:ea typeface="Meiryo UI" panose="020B0604030504040204" pitchFamily="50" charset="-128"/>
              </a:rPr>
              <a:t>①参加資格・対象</a:t>
            </a:r>
            <a:endParaRPr lang="en-US" altLang="ja-JP" sz="1400" b="1" dirty="0">
              <a:solidFill>
                <a:schemeClr val="tx2">
                  <a:lumMod val="75000"/>
                </a:schemeClr>
              </a:solidFill>
              <a:latin typeface="Meiryo UI" panose="020B0604030504040204" pitchFamily="50" charset="-128"/>
              <a:ea typeface="Meiryo UI" panose="020B0604030504040204" pitchFamily="50" charset="-128"/>
            </a:endParaRPr>
          </a:p>
          <a:p>
            <a:pPr>
              <a:buClr>
                <a:srgbClr val="00B0F0"/>
              </a:buClr>
            </a:pPr>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・和歌山県内の学校に在籍する児童生徒</a:t>
            </a:r>
            <a:r>
              <a:rPr lang="en-US" altLang="ja-JP" sz="1400" dirty="0" smtClean="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小中高生</a:t>
            </a:r>
            <a:r>
              <a:rPr lang="en-US" altLang="ja-JP" sz="1400" dirty="0" smtClean="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から成るグループ　等　</a:t>
            </a:r>
            <a:r>
              <a:rPr lang="en-US" altLang="ja-JP"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個人での応募も可</a:t>
            </a:r>
            <a:endParaRPr lang="en-US" altLang="ja-JP" sz="1200" dirty="0">
              <a:latin typeface="Meiryo UI" panose="020B0604030504040204" pitchFamily="50" charset="-128"/>
              <a:ea typeface="Meiryo UI" panose="020B0604030504040204" pitchFamily="50" charset="-128"/>
            </a:endParaRPr>
          </a:p>
          <a:p>
            <a:pPr>
              <a:buClr>
                <a:srgbClr val="00B050"/>
              </a:buClr>
            </a:pPr>
            <a:r>
              <a:rPr lang="ja-JP" altLang="en-US" sz="1400" b="1" dirty="0">
                <a:solidFill>
                  <a:schemeClr val="tx2">
                    <a:lumMod val="75000"/>
                  </a:schemeClr>
                </a:solidFill>
                <a:latin typeface="Meiryo UI" panose="020B0604030504040204" pitchFamily="50" charset="-128"/>
                <a:ea typeface="Meiryo UI" panose="020B0604030504040204" pitchFamily="50" charset="-128"/>
              </a:rPr>
              <a:t>②</a:t>
            </a:r>
            <a:r>
              <a:rPr lang="ja-JP" altLang="en-US" sz="1400" b="1" dirty="0" smtClean="0">
                <a:solidFill>
                  <a:schemeClr val="tx2">
                    <a:lumMod val="75000"/>
                  </a:schemeClr>
                </a:solidFill>
                <a:latin typeface="Meiryo UI" panose="020B0604030504040204" pitchFamily="50" charset="-128"/>
                <a:ea typeface="Meiryo UI" panose="020B0604030504040204" pitchFamily="50" charset="-128"/>
              </a:rPr>
              <a:t>募集期間</a:t>
            </a:r>
            <a:endParaRPr lang="en-US" altLang="ja-JP" sz="1400" b="1" dirty="0" smtClean="0">
              <a:solidFill>
                <a:schemeClr val="tx2">
                  <a:lumMod val="75000"/>
                </a:schemeClr>
              </a:solidFill>
              <a:latin typeface="Meiryo UI" panose="020B0604030504040204" pitchFamily="50" charset="-128"/>
              <a:ea typeface="Meiryo UI" panose="020B0604030504040204" pitchFamily="50" charset="-128"/>
            </a:endParaRPr>
          </a:p>
          <a:p>
            <a:pPr>
              <a:buClr>
                <a:srgbClr val="00B0F0"/>
              </a:buClr>
            </a:pPr>
            <a:r>
              <a:rPr lang="ja-JP" altLang="en-US" sz="1400" dirty="0" smtClean="0">
                <a:latin typeface="Meiryo UI" panose="020B0604030504040204" pitchFamily="50" charset="-128"/>
                <a:ea typeface="Meiryo UI" panose="020B0604030504040204" pitchFamily="50" charset="-128"/>
              </a:rPr>
              <a:t>　　・令和元年</a:t>
            </a:r>
            <a:r>
              <a:rPr lang="en-US" altLang="ja-JP" sz="1400" dirty="0" smtClean="0">
                <a:latin typeface="Meiryo UI" panose="020B0604030504040204" pitchFamily="50" charset="-128"/>
                <a:ea typeface="Meiryo UI" panose="020B0604030504040204" pitchFamily="50" charset="-128"/>
              </a:rPr>
              <a:t>11</a:t>
            </a:r>
            <a:r>
              <a:rPr lang="ja-JP" altLang="en-US" sz="1400" dirty="0" smtClean="0">
                <a:latin typeface="Meiryo UI" panose="020B0604030504040204" pitchFamily="50" charset="-128"/>
                <a:ea typeface="Meiryo UI" panose="020B0604030504040204" pitchFamily="50" charset="-128"/>
              </a:rPr>
              <a:t>月</a:t>
            </a:r>
            <a:r>
              <a:rPr lang="en-US" altLang="ja-JP" sz="1400" dirty="0" smtClean="0">
                <a:latin typeface="Meiryo UI" panose="020B0604030504040204" pitchFamily="50" charset="-128"/>
                <a:ea typeface="Meiryo UI" panose="020B0604030504040204" pitchFamily="50" charset="-128"/>
              </a:rPr>
              <a:t>6</a:t>
            </a:r>
            <a:r>
              <a:rPr lang="ja-JP" altLang="en-US" sz="1400" dirty="0" smtClean="0">
                <a:latin typeface="Meiryo UI" panose="020B0604030504040204" pitchFamily="50" charset="-128"/>
                <a:ea typeface="Meiryo UI" panose="020B0604030504040204" pitchFamily="50" charset="-128"/>
              </a:rPr>
              <a:t>日（水）</a:t>
            </a:r>
            <a:r>
              <a:rPr lang="en-US" altLang="ja-JP" sz="1400" dirty="0" smtClean="0">
                <a:latin typeface="Meiryo UI" panose="020B0604030504040204" pitchFamily="50" charset="-128"/>
                <a:ea typeface="Meiryo UI" panose="020B0604030504040204" pitchFamily="50" charset="-128"/>
              </a:rPr>
              <a:t>~12</a:t>
            </a:r>
            <a:r>
              <a:rPr lang="ja-JP" altLang="en-US" sz="1400" dirty="0" smtClean="0">
                <a:latin typeface="Meiryo UI" panose="020B0604030504040204" pitchFamily="50" charset="-128"/>
                <a:ea typeface="Meiryo UI" panose="020B0604030504040204" pitchFamily="50" charset="-128"/>
              </a:rPr>
              <a:t>月</a:t>
            </a:r>
            <a:r>
              <a:rPr lang="ja-JP" altLang="en-US" sz="1400" dirty="0">
                <a:latin typeface="Meiryo UI" panose="020B0604030504040204" pitchFamily="50" charset="-128"/>
                <a:ea typeface="Meiryo UI" panose="020B0604030504040204" pitchFamily="50" charset="-128"/>
              </a:rPr>
              <a:t>１</a:t>
            </a:r>
            <a:r>
              <a:rPr lang="en-US" altLang="ja-JP" sz="1400" dirty="0" smtClean="0">
                <a:latin typeface="Meiryo UI" panose="020B0604030504040204" pitchFamily="50" charset="-128"/>
                <a:ea typeface="Meiryo UI" panose="020B0604030504040204" pitchFamily="50" charset="-128"/>
              </a:rPr>
              <a:t>6</a:t>
            </a:r>
            <a:r>
              <a:rPr lang="ja-JP" altLang="en-US" sz="1400" dirty="0" smtClean="0">
                <a:latin typeface="Meiryo UI" panose="020B0604030504040204" pitchFamily="50" charset="-128"/>
                <a:ea typeface="Meiryo UI" panose="020B0604030504040204" pitchFamily="50" charset="-128"/>
              </a:rPr>
              <a:t>日（月）</a:t>
            </a:r>
            <a:endParaRPr lang="en-US" altLang="ja-JP" sz="1400" dirty="0" smtClean="0">
              <a:latin typeface="Meiryo UI" panose="020B0604030504040204" pitchFamily="50" charset="-128"/>
              <a:ea typeface="Meiryo UI" panose="020B0604030504040204" pitchFamily="50" charset="-128"/>
            </a:endParaRPr>
          </a:p>
          <a:p>
            <a:pPr>
              <a:buClr>
                <a:srgbClr val="00B050"/>
              </a:buClr>
            </a:pPr>
            <a:r>
              <a:rPr lang="ja-JP" altLang="en-US" sz="1400" b="1" dirty="0" smtClean="0">
                <a:solidFill>
                  <a:schemeClr val="tx2">
                    <a:lumMod val="75000"/>
                  </a:schemeClr>
                </a:solidFill>
                <a:latin typeface="Meiryo UI" panose="020B0604030504040204" pitchFamily="50" charset="-128"/>
                <a:ea typeface="Meiryo UI" panose="020B0604030504040204" pitchFamily="50" charset="-128"/>
              </a:rPr>
              <a:t>③部門</a:t>
            </a:r>
            <a:endParaRPr lang="en-US" altLang="ja-JP" sz="1400" b="1" dirty="0" smtClean="0">
              <a:solidFill>
                <a:schemeClr val="tx2">
                  <a:lumMod val="75000"/>
                </a:schemeClr>
              </a:solidFill>
              <a:latin typeface="Meiryo UI" panose="020B0604030504040204" pitchFamily="50" charset="-128"/>
              <a:ea typeface="Meiryo UI" panose="020B0604030504040204" pitchFamily="50" charset="-128"/>
            </a:endParaRPr>
          </a:p>
          <a:p>
            <a:pPr>
              <a:buClr>
                <a:srgbClr val="00B0F0"/>
              </a:buClr>
            </a:pPr>
            <a:r>
              <a:rPr lang="ja-JP" altLang="en-US" sz="1400" dirty="0" smtClean="0">
                <a:latin typeface="Meiryo UI" panose="020B0604030504040204" pitchFamily="50" charset="-128"/>
                <a:ea typeface="Meiryo UI" panose="020B0604030504040204" pitchFamily="50" charset="-128"/>
              </a:rPr>
              <a:t>　　　小学校の部／中学校の部／高等学校の部</a:t>
            </a:r>
            <a:endParaRPr lang="en-US" altLang="ja-JP" sz="1400" dirty="0" smtClean="0">
              <a:latin typeface="Meiryo UI" panose="020B0604030504040204" pitchFamily="50" charset="-128"/>
              <a:ea typeface="Meiryo UI" panose="020B0604030504040204" pitchFamily="50" charset="-128"/>
            </a:endParaRPr>
          </a:p>
          <a:p>
            <a:pPr>
              <a:buClr>
                <a:srgbClr val="00B050"/>
              </a:buClr>
            </a:pPr>
            <a:r>
              <a:rPr lang="ja-JP" altLang="en-US" sz="1400" b="1" dirty="0" smtClean="0">
                <a:solidFill>
                  <a:schemeClr val="tx2">
                    <a:lumMod val="75000"/>
                  </a:schemeClr>
                </a:solidFill>
                <a:latin typeface="Meiryo UI" panose="020B0604030504040204" pitchFamily="50" charset="-128"/>
                <a:ea typeface="Meiryo UI" panose="020B0604030504040204" pitchFamily="50" charset="-128"/>
              </a:rPr>
              <a:t>④応募方法</a:t>
            </a:r>
            <a:endParaRPr lang="en-US" altLang="ja-JP" sz="1400" b="1" dirty="0" smtClean="0">
              <a:solidFill>
                <a:schemeClr val="tx2">
                  <a:lumMod val="75000"/>
                </a:schemeClr>
              </a:solidFill>
              <a:latin typeface="Meiryo UI" panose="020B0604030504040204" pitchFamily="50" charset="-128"/>
              <a:ea typeface="Meiryo UI" panose="020B0604030504040204" pitchFamily="50" charset="-128"/>
            </a:endParaRPr>
          </a:p>
          <a:p>
            <a:pPr>
              <a:buClr>
                <a:srgbClr val="00B050"/>
              </a:buClr>
            </a:pPr>
            <a:endParaRPr lang="en-US" altLang="ja-JP" sz="1400" b="1" dirty="0" smtClean="0">
              <a:latin typeface="Meiryo UI" panose="020B0604030504040204" pitchFamily="50" charset="-128"/>
              <a:ea typeface="Meiryo UI" panose="020B0604030504040204" pitchFamily="50" charset="-128"/>
            </a:endParaRPr>
          </a:p>
          <a:p>
            <a:pPr>
              <a:buClr>
                <a:srgbClr val="FF5050"/>
              </a:buClr>
            </a:pPr>
            <a:endParaRPr lang="en-US" altLang="ja-JP" sz="1400" b="1" dirty="0">
              <a:latin typeface="Meiryo UI" panose="020B0604030504040204" pitchFamily="50" charset="-128"/>
              <a:ea typeface="Meiryo UI" panose="020B0604030504040204" pitchFamily="50" charset="-128"/>
            </a:endParaRPr>
          </a:p>
          <a:p>
            <a:pPr>
              <a:buClr>
                <a:srgbClr val="FF5050"/>
              </a:buClr>
            </a:pPr>
            <a:endParaRPr lang="en-US" altLang="ja-JP" sz="1400" b="1" dirty="0" smtClean="0">
              <a:latin typeface="Meiryo UI" panose="020B0604030504040204" pitchFamily="50" charset="-128"/>
              <a:ea typeface="Meiryo UI" panose="020B0604030504040204" pitchFamily="50" charset="-128"/>
            </a:endParaRPr>
          </a:p>
          <a:p>
            <a:pPr>
              <a:buClr>
                <a:srgbClr val="FF5050"/>
              </a:buClr>
            </a:pPr>
            <a:endParaRPr lang="en-US" altLang="ja-JP" sz="1400" b="1" dirty="0" smtClean="0">
              <a:latin typeface="Meiryo UI" panose="020B0604030504040204" pitchFamily="50" charset="-128"/>
              <a:ea typeface="Meiryo UI" panose="020B0604030504040204" pitchFamily="50" charset="-128"/>
            </a:endParaRPr>
          </a:p>
          <a:p>
            <a:pPr>
              <a:buClr>
                <a:srgbClr val="00B050"/>
              </a:buClr>
            </a:pPr>
            <a:r>
              <a:rPr lang="ja-JP" altLang="en-US" sz="1400" b="1" dirty="0" smtClean="0">
                <a:solidFill>
                  <a:schemeClr val="tx2">
                    <a:lumMod val="75000"/>
                  </a:schemeClr>
                </a:solidFill>
                <a:latin typeface="Meiryo UI" panose="020B0604030504040204" pitchFamily="50" charset="-128"/>
                <a:ea typeface="Meiryo UI" panose="020B0604030504040204" pitchFamily="50" charset="-128"/>
              </a:rPr>
              <a:t>⑤募集作品</a:t>
            </a:r>
            <a:endParaRPr lang="en-US" altLang="ja-JP" sz="1400" b="1" dirty="0" smtClean="0">
              <a:solidFill>
                <a:schemeClr val="tx2">
                  <a:lumMod val="75000"/>
                </a:schemeClr>
              </a:solidFill>
              <a:latin typeface="Meiryo UI" panose="020B0604030504040204" pitchFamily="50" charset="-128"/>
              <a:ea typeface="Meiryo UI" panose="020B0604030504040204" pitchFamily="50" charset="-128"/>
            </a:endParaRPr>
          </a:p>
          <a:p>
            <a:pPr>
              <a:buClr>
                <a:srgbClr val="00B050"/>
              </a:buClr>
            </a:pPr>
            <a:r>
              <a:rPr lang="ja-JP" altLang="en-US" sz="1400" b="1" dirty="0">
                <a:latin typeface="Meiryo UI" panose="020B0604030504040204" pitchFamily="50" charset="-128"/>
                <a:ea typeface="Meiryo UI" panose="020B0604030504040204" pitchFamily="50" charset="-128"/>
              </a:rPr>
              <a:t>　</a:t>
            </a:r>
            <a:r>
              <a:rPr lang="ja-JP" altLang="en-US" sz="1400" b="1" dirty="0" smtClean="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・「楽しい和歌山」の実現につながる作品</a:t>
            </a:r>
            <a:endParaRPr lang="en-US" altLang="ja-JP" sz="1400" dirty="0" smtClean="0">
              <a:latin typeface="Meiryo UI" panose="020B0604030504040204" pitchFamily="50" charset="-128"/>
              <a:ea typeface="Meiryo UI" panose="020B0604030504040204" pitchFamily="50" charset="-128"/>
            </a:endParaRPr>
          </a:p>
          <a:p>
            <a:pPr>
              <a:buClr>
                <a:srgbClr val="00B050"/>
              </a:buClr>
            </a:pPr>
            <a:r>
              <a:rPr lang="ja-JP" altLang="en-US" sz="1400" dirty="0" smtClean="0">
                <a:latin typeface="Meiryo UI" panose="020B0604030504040204" pitchFamily="50" charset="-128"/>
                <a:ea typeface="Meiryo UI" panose="020B0604030504040204" pitchFamily="50" charset="-128"/>
              </a:rPr>
              <a:t>⑥</a:t>
            </a:r>
            <a:r>
              <a:rPr lang="ja-JP" altLang="en-US" sz="1400" b="1" dirty="0" smtClean="0">
                <a:solidFill>
                  <a:schemeClr val="tx2">
                    <a:lumMod val="75000"/>
                  </a:schemeClr>
                </a:solidFill>
                <a:latin typeface="Meiryo UI" panose="020B0604030504040204" pitchFamily="50" charset="-128"/>
                <a:ea typeface="Meiryo UI" panose="020B0604030504040204" pitchFamily="50" charset="-128"/>
              </a:rPr>
              <a:t>賞</a:t>
            </a:r>
            <a:endParaRPr lang="en-US" altLang="ja-JP" sz="1400" b="1" dirty="0" smtClean="0">
              <a:solidFill>
                <a:schemeClr val="tx2">
                  <a:lumMod val="75000"/>
                </a:schemeClr>
              </a:solidFill>
              <a:latin typeface="Meiryo UI" panose="020B0604030504040204" pitchFamily="50" charset="-128"/>
              <a:ea typeface="Meiryo UI" panose="020B0604030504040204" pitchFamily="50" charset="-128"/>
            </a:endParaRPr>
          </a:p>
          <a:p>
            <a:pPr>
              <a:buClr>
                <a:srgbClr val="00B0F0"/>
              </a:buClr>
            </a:pPr>
            <a:r>
              <a:rPr lang="ja-JP" altLang="en-US" sz="1400" b="1" dirty="0" smtClean="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・小学校の部　 （優秀賞</a:t>
            </a:r>
            <a:r>
              <a:rPr lang="en-US" altLang="ja-JP" sz="1400" dirty="0" smtClean="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奨励賞）</a:t>
            </a:r>
            <a:endParaRPr lang="en-US" altLang="ja-JP" sz="1400" dirty="0" smtClean="0">
              <a:latin typeface="Meiryo UI" panose="020B0604030504040204" pitchFamily="50" charset="-128"/>
              <a:ea typeface="Meiryo UI" panose="020B0604030504040204" pitchFamily="50" charset="-128"/>
            </a:endParaRPr>
          </a:p>
          <a:p>
            <a:pPr>
              <a:buClr>
                <a:srgbClr val="00B0F0"/>
              </a:buClr>
            </a:pPr>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・中学校の部　 （優秀賞</a:t>
            </a:r>
            <a:r>
              <a:rPr lang="en-US" altLang="ja-JP" sz="1400" dirty="0" smtClean="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奨励賞）</a:t>
            </a:r>
            <a:endParaRPr lang="en-US" altLang="ja-JP" sz="1400" dirty="0" smtClean="0">
              <a:latin typeface="Meiryo UI" panose="020B0604030504040204" pitchFamily="50" charset="-128"/>
              <a:ea typeface="Meiryo UI" panose="020B0604030504040204" pitchFamily="50" charset="-128"/>
            </a:endParaRPr>
          </a:p>
          <a:p>
            <a:pPr>
              <a:buClr>
                <a:srgbClr val="00B0F0"/>
              </a:buClr>
            </a:pPr>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・高等学校の部（優秀賞</a:t>
            </a:r>
            <a:r>
              <a:rPr lang="en-US" altLang="ja-JP" sz="1400" dirty="0" smtClean="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奨励賞）</a:t>
            </a:r>
            <a:endParaRPr lang="en-US" altLang="ja-JP" sz="1400" dirty="0" smtClean="0">
              <a:latin typeface="Meiryo UI" panose="020B0604030504040204" pitchFamily="50" charset="-128"/>
              <a:ea typeface="Meiryo UI" panose="020B0604030504040204" pitchFamily="50" charset="-128"/>
            </a:endParaRPr>
          </a:p>
        </p:txBody>
      </p:sp>
      <p:sp>
        <p:nvSpPr>
          <p:cNvPr id="8" name="テキスト ボックス 7"/>
          <p:cNvSpPr txBox="1"/>
          <p:nvPr/>
        </p:nvSpPr>
        <p:spPr>
          <a:xfrm>
            <a:off x="159247" y="289224"/>
            <a:ext cx="2519689" cy="461665"/>
          </a:xfrm>
          <a:prstGeom prst="rect">
            <a:avLst/>
          </a:prstGeom>
          <a:noFill/>
        </p:spPr>
        <p:txBody>
          <a:bodyPr wrap="square" rtlCol="0">
            <a:spAutoFit/>
          </a:bodyPr>
          <a:lstStyle/>
          <a:p>
            <a:r>
              <a:rPr lang="ja-JP" altLang="en-US" sz="2400" b="1" dirty="0">
                <a:solidFill>
                  <a:schemeClr val="tx2">
                    <a:lumMod val="75000"/>
                  </a:schemeClr>
                </a:solidFill>
                <a:latin typeface="Meiryo UI" panose="020B0604030504040204" pitchFamily="50" charset="-128"/>
                <a:ea typeface="Meiryo UI" panose="020B0604030504040204" pitchFamily="50" charset="-128"/>
              </a:rPr>
              <a:t>募集</a:t>
            </a:r>
            <a:r>
              <a:rPr kumimoji="1" lang="ja-JP" altLang="en-US" sz="2400" b="1" dirty="0" smtClean="0">
                <a:solidFill>
                  <a:schemeClr val="tx2">
                    <a:lumMod val="75000"/>
                  </a:schemeClr>
                </a:solidFill>
                <a:latin typeface="Meiryo UI" panose="020B0604030504040204" pitchFamily="50" charset="-128"/>
                <a:ea typeface="Meiryo UI" panose="020B0604030504040204" pitchFamily="50" charset="-128"/>
              </a:rPr>
              <a:t>概要</a:t>
            </a:r>
            <a:endParaRPr kumimoji="1" lang="ja-JP" altLang="en-US" sz="2400" b="1" dirty="0">
              <a:solidFill>
                <a:schemeClr val="tx2">
                  <a:lumMod val="75000"/>
                </a:schemeClr>
              </a:solidFill>
              <a:latin typeface="Meiryo UI" panose="020B0604030504040204" pitchFamily="50" charset="-128"/>
              <a:ea typeface="Meiryo UI" panose="020B0604030504040204" pitchFamily="50" charset="-128"/>
            </a:endParaRPr>
          </a:p>
        </p:txBody>
      </p:sp>
      <p:sp>
        <p:nvSpPr>
          <p:cNvPr id="9" name="正方形/長方形 8"/>
          <p:cNvSpPr/>
          <p:nvPr/>
        </p:nvSpPr>
        <p:spPr>
          <a:xfrm>
            <a:off x="581463" y="2164334"/>
            <a:ext cx="6366801" cy="954107"/>
          </a:xfrm>
          <a:prstGeom prst="rect">
            <a:avLst/>
          </a:prstGeom>
        </p:spPr>
        <p:txBody>
          <a:bodyPr wrap="square">
            <a:spAutoFit/>
          </a:bodyPr>
          <a:lstStyle/>
          <a:p>
            <a:pPr>
              <a:buClr>
                <a:srgbClr val="00B0F0"/>
              </a:buClr>
            </a:pPr>
            <a:r>
              <a:rPr lang="ja-JP" altLang="en-US" sz="1400" dirty="0">
                <a:latin typeface="Meiryo UI" panose="020B0604030504040204" pitchFamily="50" charset="-128"/>
                <a:ea typeface="Meiryo UI" panose="020B0604030504040204" pitchFamily="50" charset="-128"/>
              </a:rPr>
              <a:t>　　・以下を募集期間内に事務局へ提出</a:t>
            </a:r>
            <a:endParaRPr lang="en-US" altLang="ja-JP" sz="1400" dirty="0">
              <a:latin typeface="Meiryo UI" panose="020B0604030504040204" pitchFamily="50" charset="-128"/>
              <a:ea typeface="Meiryo UI" panose="020B0604030504040204" pitchFamily="50" charset="-128"/>
            </a:endParaRPr>
          </a:p>
          <a:p>
            <a:pPr>
              <a:buClr>
                <a:srgbClr val="00B0F0"/>
              </a:buClr>
            </a:pPr>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→エントリーシート</a:t>
            </a:r>
            <a:r>
              <a:rPr lang="ja-JP" altLang="en-US" sz="1100" dirty="0" smtClean="0">
                <a:latin typeface="Meiryo UI" panose="020B0604030504040204" pitchFamily="50" charset="-128"/>
                <a:ea typeface="Meiryo UI" panose="020B0604030504040204" pitchFamily="50" charset="-128"/>
              </a:rPr>
              <a:t>（グループ名</a:t>
            </a:r>
            <a:r>
              <a:rPr lang="ja-JP" altLang="en-US" sz="1100" dirty="0">
                <a:latin typeface="Meiryo UI" panose="020B0604030504040204" pitchFamily="50" charset="-128"/>
                <a:ea typeface="Meiryo UI" panose="020B0604030504040204" pitchFamily="50" charset="-128"/>
              </a:rPr>
              <a:t>、氏名、学年、学校、代表者</a:t>
            </a:r>
            <a:r>
              <a:rPr lang="ja-JP" altLang="en-US" sz="1100" dirty="0" smtClean="0">
                <a:latin typeface="Meiryo UI" panose="020B0604030504040204" pitchFamily="50" charset="-128"/>
                <a:ea typeface="Meiryo UI" panose="020B0604030504040204" pitchFamily="50" charset="-128"/>
              </a:rPr>
              <a:t>連絡先、作成経緯等</a:t>
            </a:r>
            <a:r>
              <a:rPr lang="ja-JP" altLang="en-US" sz="1100" dirty="0">
                <a:latin typeface="Meiryo UI" panose="020B0604030504040204" pitchFamily="50" charset="-128"/>
                <a:ea typeface="Meiryo UI" panose="020B0604030504040204" pitchFamily="50" charset="-128"/>
              </a:rPr>
              <a:t>）</a:t>
            </a:r>
            <a:endParaRPr lang="en-US" altLang="ja-JP" sz="1100" dirty="0">
              <a:latin typeface="Meiryo UI" panose="020B0604030504040204" pitchFamily="50" charset="-128"/>
              <a:ea typeface="Meiryo UI" panose="020B0604030504040204" pitchFamily="50" charset="-128"/>
            </a:endParaRPr>
          </a:p>
          <a:p>
            <a:pPr>
              <a:buClr>
                <a:srgbClr val="00B0F0"/>
              </a:buClr>
            </a:pPr>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作品の内容がわかる動画</a:t>
            </a:r>
            <a:endParaRPr lang="en-US" altLang="ja-JP" sz="1400" dirty="0">
              <a:latin typeface="Meiryo UI" panose="020B0604030504040204" pitchFamily="50" charset="-128"/>
              <a:ea typeface="Meiryo UI" panose="020B0604030504040204" pitchFamily="50" charset="-128"/>
            </a:endParaRPr>
          </a:p>
          <a:p>
            <a:pPr>
              <a:buClr>
                <a:srgbClr val="00B0F0"/>
              </a:buClr>
            </a:pPr>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コード等がわかる資料</a:t>
            </a:r>
            <a:endParaRPr lang="en-US" altLang="ja-JP" sz="1400" dirty="0">
              <a:latin typeface="Meiryo UI" panose="020B0604030504040204" pitchFamily="50" charset="-128"/>
              <a:ea typeface="Meiryo UI" panose="020B0604030504040204" pitchFamily="50" charset="-128"/>
            </a:endParaRPr>
          </a:p>
        </p:txBody>
      </p:sp>
      <p:sp>
        <p:nvSpPr>
          <p:cNvPr id="12" name="正方形/長方形 11"/>
          <p:cNvSpPr/>
          <p:nvPr/>
        </p:nvSpPr>
        <p:spPr>
          <a:xfrm>
            <a:off x="311647" y="724196"/>
            <a:ext cx="109002" cy="3582956"/>
          </a:xfrm>
          <a:prstGeom prst="rect">
            <a:avLst/>
          </a:prstGeom>
          <a:gradFill>
            <a:gsLst>
              <a:gs pos="0">
                <a:schemeClr val="tx2">
                  <a:lumMod val="75000"/>
                </a:schemeClr>
              </a:gs>
              <a:gs pos="36000">
                <a:schemeClr val="tx2">
                  <a:lumMod val="60000"/>
                  <a:lumOff val="40000"/>
                </a:schemeClr>
              </a:gs>
              <a:gs pos="74000">
                <a:schemeClr val="tx2">
                  <a:lumMod val="40000"/>
                  <a:lumOff val="60000"/>
                </a:schemeClr>
              </a:gs>
              <a:gs pos="100000">
                <a:schemeClr val="tx2">
                  <a:lumMod val="20000"/>
                  <a:lumOff val="80000"/>
                </a:schemeClr>
              </a:gs>
              <a:gs pos="100000">
                <a:schemeClr val="accent6">
                  <a:lumMod val="20000"/>
                  <a:lumOff val="8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3" name="右中かっこ 12"/>
          <p:cNvSpPr/>
          <p:nvPr/>
        </p:nvSpPr>
        <p:spPr>
          <a:xfrm>
            <a:off x="3419872" y="3601592"/>
            <a:ext cx="241522" cy="700335"/>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600"/>
          </a:p>
        </p:txBody>
      </p:sp>
      <p:sp>
        <p:nvSpPr>
          <p:cNvPr id="14" name="テキスト ボックス 13"/>
          <p:cNvSpPr txBox="1"/>
          <p:nvPr/>
        </p:nvSpPr>
        <p:spPr>
          <a:xfrm>
            <a:off x="3638067" y="3744725"/>
            <a:ext cx="2839239" cy="523220"/>
          </a:xfrm>
          <a:prstGeom prst="rect">
            <a:avLst/>
          </a:prstGeom>
          <a:noFill/>
        </p:spPr>
        <p:txBody>
          <a:bodyPr wrap="none" rtlCol="0">
            <a:spAutoFit/>
          </a:bodyPr>
          <a:lstStyle/>
          <a:p>
            <a:r>
              <a:rPr kumimoji="1" lang="ja-JP" altLang="en-US" sz="1400" dirty="0" smtClean="0">
                <a:latin typeface="Meiryo UI" panose="020B0604030504040204" pitchFamily="50" charset="-128"/>
                <a:ea typeface="Meiryo UI" panose="020B0604030504040204" pitchFamily="50" charset="-128"/>
              </a:rPr>
              <a:t>書類審査通過全作品の中から</a:t>
            </a:r>
            <a:endParaRPr kumimoji="1" lang="en-US" altLang="ja-JP" sz="1400" dirty="0" smtClean="0">
              <a:latin typeface="Meiryo UI" panose="020B0604030504040204" pitchFamily="50" charset="-128"/>
              <a:ea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rPr>
              <a:t>　最優秀賞・協賛企業賞　等を授与</a:t>
            </a:r>
            <a:endParaRPr kumimoji="1" lang="ja-JP" altLang="en-US" sz="1400" dirty="0">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180103" y="7230903"/>
            <a:ext cx="5039969" cy="461665"/>
          </a:xfrm>
          <a:prstGeom prst="rect">
            <a:avLst/>
          </a:prstGeom>
          <a:noFill/>
        </p:spPr>
        <p:txBody>
          <a:bodyPr wrap="square" rtlCol="0">
            <a:spAutoFit/>
          </a:bodyPr>
          <a:lstStyle/>
          <a:p>
            <a:r>
              <a:rPr lang="ja-JP" altLang="en-US" sz="2400" b="1" dirty="0" smtClean="0">
                <a:solidFill>
                  <a:schemeClr val="tx2">
                    <a:lumMod val="75000"/>
                  </a:schemeClr>
                </a:solidFill>
                <a:latin typeface="Meiryo UI" panose="020B0604030504040204" pitchFamily="50" charset="-128"/>
                <a:ea typeface="Meiryo UI" panose="020B0604030504040204" pitchFamily="50" charset="-128"/>
              </a:rPr>
              <a:t>最終審査会＆表彰式の</a:t>
            </a:r>
            <a:r>
              <a:rPr kumimoji="1" lang="ja-JP" altLang="en-US" sz="2400" b="1" dirty="0" smtClean="0">
                <a:solidFill>
                  <a:schemeClr val="tx2">
                    <a:lumMod val="75000"/>
                  </a:schemeClr>
                </a:solidFill>
                <a:latin typeface="Meiryo UI" panose="020B0604030504040204" pitchFamily="50" charset="-128"/>
                <a:ea typeface="Meiryo UI" panose="020B0604030504040204" pitchFamily="50" charset="-128"/>
              </a:rPr>
              <a:t>概要</a:t>
            </a:r>
            <a:endParaRPr kumimoji="1" lang="ja-JP" altLang="en-US" sz="2400" b="1" dirty="0">
              <a:solidFill>
                <a:schemeClr val="tx2">
                  <a:lumMod val="75000"/>
                </a:schemeClr>
              </a:solidFill>
              <a:latin typeface="Meiryo UI" panose="020B0604030504040204" pitchFamily="50" charset="-128"/>
              <a:ea typeface="Meiryo UI" panose="020B0604030504040204" pitchFamily="50" charset="-128"/>
            </a:endParaRPr>
          </a:p>
        </p:txBody>
      </p:sp>
      <p:sp>
        <p:nvSpPr>
          <p:cNvPr id="2" name="正方形/長方形 1"/>
          <p:cNvSpPr/>
          <p:nvPr/>
        </p:nvSpPr>
        <p:spPr>
          <a:xfrm>
            <a:off x="806294" y="7590943"/>
            <a:ext cx="9526346" cy="2246769"/>
          </a:xfrm>
          <a:prstGeom prst="rect">
            <a:avLst/>
          </a:prstGeom>
        </p:spPr>
        <p:txBody>
          <a:bodyPr wrap="square">
            <a:spAutoFit/>
          </a:bodyPr>
          <a:lstStyle/>
          <a:p>
            <a:r>
              <a:rPr lang="ja-JP" altLang="en-US" sz="1400" dirty="0">
                <a:latin typeface="Meiryo UI" panose="020B0604030504040204" pitchFamily="50" charset="-128"/>
                <a:ea typeface="Meiryo UI" panose="020B0604030504040204" pitchFamily="50" charset="-128"/>
              </a:rPr>
              <a:t>　 １．開催日時：令和２年２月１１日（火・祝）１３：００～１６：３０（予定</a:t>
            </a:r>
            <a:r>
              <a:rPr lang="ja-JP" altLang="en-US" sz="1400" dirty="0" smtClean="0">
                <a:latin typeface="Meiryo UI" panose="020B0604030504040204" pitchFamily="50" charset="-128"/>
                <a:ea typeface="Meiryo UI" panose="020B0604030504040204" pitchFamily="50" charset="-128"/>
              </a:rPr>
              <a:t>）</a:t>
            </a:r>
            <a:endParaRPr lang="ja-JP" altLang="en-US"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２．場所：和歌山大学経済学部講義棟（和歌山市栄谷９３０</a:t>
            </a:r>
            <a:r>
              <a:rPr lang="ja-JP" altLang="en-US" sz="1400" dirty="0" smtClean="0">
                <a:latin typeface="Meiryo UI" panose="020B0604030504040204" pitchFamily="50" charset="-128"/>
                <a:ea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３．最終審査会参加チーム：別紙１</a:t>
            </a:r>
            <a:r>
              <a:rPr lang="ja-JP" altLang="en-US" sz="1400" dirty="0" smtClean="0">
                <a:latin typeface="Meiryo UI" panose="020B0604030504040204" pitchFamily="50" charset="-128"/>
                <a:ea typeface="Meiryo UI" panose="020B0604030504040204" pitchFamily="50" charset="-128"/>
              </a:rPr>
              <a:t>参照</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４．当日次第（予定）</a:t>
            </a:r>
          </a:p>
          <a:p>
            <a:r>
              <a:rPr lang="ja-JP" altLang="en-US" sz="1400" dirty="0">
                <a:latin typeface="Meiryo UI" panose="020B0604030504040204" pitchFamily="50" charset="-128"/>
                <a:ea typeface="Meiryo UI" panose="020B0604030504040204" pitchFamily="50" charset="-128"/>
              </a:rPr>
              <a:t>　　　　１３：００～　　開会</a:t>
            </a:r>
          </a:p>
          <a:p>
            <a:r>
              <a:rPr lang="ja-JP" altLang="en-US" sz="1400" dirty="0">
                <a:latin typeface="Meiryo UI" panose="020B0604030504040204" pitchFamily="50" charset="-128"/>
                <a:ea typeface="Meiryo UI" panose="020B0604030504040204" pitchFamily="50" charset="-128"/>
              </a:rPr>
              <a:t>　　　　１３：０５～　　小学校・中学校・高等学校の部　プレゼンテーション</a:t>
            </a:r>
          </a:p>
          <a:p>
            <a:r>
              <a:rPr lang="ja-JP" altLang="en-US" sz="1400" dirty="0">
                <a:latin typeface="Meiryo UI" panose="020B0604030504040204" pitchFamily="50" charset="-128"/>
                <a:ea typeface="Meiryo UI" panose="020B0604030504040204" pitchFamily="50" charset="-128"/>
              </a:rPr>
              <a:t>　　　　１４：００～　　個別ブースでの質疑応答</a:t>
            </a:r>
          </a:p>
          <a:p>
            <a:r>
              <a:rPr lang="ja-JP" altLang="en-US" sz="1400" dirty="0">
                <a:latin typeface="Meiryo UI" panose="020B0604030504040204" pitchFamily="50" charset="-128"/>
                <a:ea typeface="Meiryo UI" panose="020B0604030504040204" pitchFamily="50" charset="-128"/>
              </a:rPr>
              <a:t>　　　　１４：５０～　　最終審査（非公開） </a:t>
            </a:r>
          </a:p>
          <a:p>
            <a:r>
              <a:rPr lang="ja-JP" altLang="en-US" sz="1400" dirty="0">
                <a:latin typeface="Meiryo UI" panose="020B0604030504040204" pitchFamily="50" charset="-128"/>
                <a:ea typeface="Meiryo UI" panose="020B0604030504040204" pitchFamily="50" charset="-128"/>
              </a:rPr>
              <a:t>　　　　１５：２５～　　表彰式　　　　　　　　　　　　　　　　　　　　　　　</a:t>
            </a:r>
          </a:p>
          <a:p>
            <a:r>
              <a:rPr lang="ja-JP" altLang="en-US" sz="1400" dirty="0">
                <a:latin typeface="Meiryo UI" panose="020B0604030504040204" pitchFamily="50" charset="-128"/>
                <a:ea typeface="Meiryo UI" panose="020B0604030504040204" pitchFamily="50" charset="-128"/>
              </a:rPr>
              <a:t>　　　　１６：３０～　　閉会</a:t>
            </a:r>
          </a:p>
        </p:txBody>
      </p:sp>
      <p:sp>
        <p:nvSpPr>
          <p:cNvPr id="18" name="正方形/長方形 17"/>
          <p:cNvSpPr/>
          <p:nvPr/>
        </p:nvSpPr>
        <p:spPr>
          <a:xfrm>
            <a:off x="323528" y="7634040"/>
            <a:ext cx="97121" cy="1700808"/>
          </a:xfrm>
          <a:prstGeom prst="rect">
            <a:avLst/>
          </a:prstGeom>
          <a:gradFill>
            <a:gsLst>
              <a:gs pos="0">
                <a:schemeClr val="tx2">
                  <a:lumMod val="75000"/>
                </a:schemeClr>
              </a:gs>
              <a:gs pos="36000">
                <a:schemeClr val="tx2">
                  <a:lumMod val="60000"/>
                  <a:lumOff val="40000"/>
                </a:schemeClr>
              </a:gs>
              <a:gs pos="74000">
                <a:schemeClr val="tx2">
                  <a:lumMod val="40000"/>
                  <a:lumOff val="60000"/>
                </a:schemeClr>
              </a:gs>
              <a:gs pos="100000">
                <a:schemeClr val="tx2">
                  <a:lumMod val="20000"/>
                  <a:lumOff val="80000"/>
                </a:schemeClr>
              </a:gs>
              <a:gs pos="100000">
                <a:schemeClr val="accent6">
                  <a:lumMod val="20000"/>
                  <a:lumOff val="8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251520" y="4351384"/>
            <a:ext cx="2519689" cy="400110"/>
          </a:xfrm>
          <a:prstGeom prst="rect">
            <a:avLst/>
          </a:prstGeom>
          <a:noFill/>
        </p:spPr>
        <p:txBody>
          <a:bodyPr wrap="square" rtlCol="0">
            <a:spAutoFit/>
          </a:bodyPr>
          <a:lstStyle/>
          <a:p>
            <a:r>
              <a:rPr lang="ja-JP" altLang="en-US" sz="2000" b="1" dirty="0">
                <a:solidFill>
                  <a:schemeClr val="tx2">
                    <a:lumMod val="75000"/>
                  </a:schemeClr>
                </a:solidFill>
                <a:latin typeface="Meiryo UI" panose="020B0604030504040204" pitchFamily="50" charset="-128"/>
                <a:ea typeface="Meiryo UI" panose="020B0604030504040204" pitchFamily="50" charset="-128"/>
              </a:rPr>
              <a:t>コンテスト</a:t>
            </a:r>
            <a:r>
              <a:rPr kumimoji="1" lang="ja-JP" altLang="en-US" sz="2000" b="1" dirty="0" smtClean="0">
                <a:solidFill>
                  <a:schemeClr val="tx2">
                    <a:lumMod val="75000"/>
                  </a:schemeClr>
                </a:solidFill>
                <a:latin typeface="Meiryo UI" panose="020B0604030504040204" pitchFamily="50" charset="-128"/>
                <a:ea typeface="Meiryo UI" panose="020B0604030504040204" pitchFamily="50" charset="-128"/>
              </a:rPr>
              <a:t>全体の流れ</a:t>
            </a:r>
            <a:endParaRPr kumimoji="1" lang="ja-JP" altLang="en-US" sz="2000" b="1" dirty="0">
              <a:solidFill>
                <a:schemeClr val="tx2">
                  <a:lumMod val="75000"/>
                </a:schemeClr>
              </a:solidFill>
              <a:latin typeface="Meiryo UI" panose="020B0604030504040204" pitchFamily="50" charset="-128"/>
              <a:ea typeface="Meiryo UI" panose="020B0604030504040204" pitchFamily="50" charset="-128"/>
            </a:endParaRPr>
          </a:p>
        </p:txBody>
      </p:sp>
      <p:sp>
        <p:nvSpPr>
          <p:cNvPr id="22" name="円/楕円 21"/>
          <p:cNvSpPr/>
          <p:nvPr/>
        </p:nvSpPr>
        <p:spPr>
          <a:xfrm>
            <a:off x="7308304" y="4837222"/>
            <a:ext cx="1206703" cy="1121825"/>
          </a:xfrm>
          <a:prstGeom prst="ellipse">
            <a:avLst/>
          </a:prstGeom>
          <a:solidFill>
            <a:schemeClr val="tx2">
              <a:lumMod val="60000"/>
              <a:lumOff val="40000"/>
            </a:schemeClr>
          </a:solidFill>
          <a:ln w="444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u="sng" dirty="0" smtClean="0">
                <a:latin typeface="Meiryo UI" panose="020B0604030504040204" pitchFamily="50" charset="-128"/>
                <a:ea typeface="Meiryo UI" panose="020B0604030504040204" pitchFamily="50" charset="-128"/>
              </a:rPr>
              <a:t>受賞</a:t>
            </a:r>
            <a:endParaRPr kumimoji="1" lang="en-US" altLang="ja-JP" sz="1400" b="1" u="sng" dirty="0" smtClean="0">
              <a:latin typeface="Meiryo UI" panose="020B0604030504040204" pitchFamily="50" charset="-128"/>
              <a:ea typeface="Meiryo UI" panose="020B0604030504040204" pitchFamily="50" charset="-128"/>
            </a:endParaRPr>
          </a:p>
          <a:p>
            <a:pPr algn="ctr"/>
            <a:r>
              <a:rPr kumimoji="1" lang="ja-JP" altLang="en-US" sz="1400" b="1" u="sng" dirty="0" smtClean="0">
                <a:latin typeface="Meiryo UI" panose="020B0604030504040204" pitchFamily="50" charset="-128"/>
                <a:ea typeface="Meiryo UI" panose="020B0604030504040204" pitchFamily="50" charset="-128"/>
              </a:rPr>
              <a:t>決定</a:t>
            </a:r>
            <a:endParaRPr kumimoji="1" lang="ja-JP" altLang="en-US" sz="1400" b="1" u="sng" dirty="0">
              <a:latin typeface="Meiryo UI" panose="020B0604030504040204" pitchFamily="50" charset="-128"/>
              <a:ea typeface="Meiryo UI" panose="020B0604030504040204" pitchFamily="50" charset="-128"/>
            </a:endParaRPr>
          </a:p>
        </p:txBody>
      </p:sp>
      <p:sp>
        <p:nvSpPr>
          <p:cNvPr id="23" name="テキスト ボックス 22"/>
          <p:cNvSpPr txBox="1"/>
          <p:nvPr/>
        </p:nvSpPr>
        <p:spPr>
          <a:xfrm>
            <a:off x="1956849" y="6165304"/>
            <a:ext cx="1319007" cy="400110"/>
          </a:xfrm>
          <a:prstGeom prst="rect">
            <a:avLst/>
          </a:prstGeom>
          <a:ln w="19050">
            <a:solidFill>
              <a:schemeClr val="accent1"/>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altLang="ja-JP" sz="1000" dirty="0" smtClean="0">
                <a:latin typeface="Meiryo UI" panose="020B0604030504040204" pitchFamily="50" charset="-128"/>
                <a:ea typeface="Meiryo UI" panose="020B0604030504040204" pitchFamily="50" charset="-128"/>
              </a:rPr>
              <a:t>11</a:t>
            </a:r>
            <a:r>
              <a:rPr lang="ja-JP" altLang="en-US" sz="1000" dirty="0" smtClean="0">
                <a:latin typeface="Meiryo UI" panose="020B0604030504040204" pitchFamily="50" charset="-128"/>
                <a:ea typeface="Meiryo UI" panose="020B0604030504040204" pitchFamily="50" charset="-128"/>
              </a:rPr>
              <a:t>月</a:t>
            </a:r>
            <a:r>
              <a:rPr lang="en-US" altLang="ja-JP" sz="1000" dirty="0" smtClean="0">
                <a:latin typeface="Meiryo UI" panose="020B0604030504040204" pitchFamily="50" charset="-128"/>
                <a:ea typeface="Meiryo UI" panose="020B0604030504040204" pitchFamily="50" charset="-128"/>
              </a:rPr>
              <a:t>6</a:t>
            </a:r>
            <a:r>
              <a:rPr lang="ja-JP" altLang="en-US" sz="1000" dirty="0" smtClean="0">
                <a:latin typeface="Meiryo UI" panose="020B0604030504040204" pitchFamily="50" charset="-128"/>
                <a:ea typeface="Meiryo UI" panose="020B0604030504040204" pitchFamily="50" charset="-128"/>
              </a:rPr>
              <a:t>日</a:t>
            </a:r>
            <a:r>
              <a:rPr lang="en-US" altLang="ja-JP" sz="1000" dirty="0" smtClean="0">
                <a:latin typeface="Meiryo UI" panose="020B0604030504040204" pitchFamily="50" charset="-128"/>
                <a:ea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rPr>
              <a:t>水</a:t>
            </a:r>
            <a:r>
              <a:rPr lang="en-US" altLang="ja-JP" sz="1000" dirty="0">
                <a:latin typeface="Meiryo UI" panose="020B0604030504040204" pitchFamily="50" charset="-128"/>
                <a:ea typeface="Meiryo UI" panose="020B0604030504040204" pitchFamily="50" charset="-128"/>
              </a:rPr>
              <a:t>)</a:t>
            </a:r>
            <a:endParaRPr lang="en-US" altLang="ja-JP" sz="1000" dirty="0" smtClean="0">
              <a:latin typeface="Meiryo UI" panose="020B0604030504040204" pitchFamily="50" charset="-128"/>
              <a:ea typeface="Meiryo UI" panose="020B0604030504040204" pitchFamily="50" charset="-128"/>
            </a:endParaRPr>
          </a:p>
          <a:p>
            <a:r>
              <a:rPr kumimoji="1" lang="ja-JP" altLang="en-US" sz="1000" dirty="0" smtClean="0">
                <a:latin typeface="Meiryo UI" panose="020B0604030504040204" pitchFamily="50" charset="-128"/>
                <a:ea typeface="Meiryo UI" panose="020B0604030504040204" pitchFamily="50" charset="-128"/>
              </a:rPr>
              <a:t>　～</a:t>
            </a:r>
            <a:r>
              <a:rPr kumimoji="1" lang="en-US" altLang="ja-JP" sz="1000" dirty="0" smtClean="0">
                <a:latin typeface="Meiryo UI" panose="020B0604030504040204" pitchFamily="50" charset="-128"/>
                <a:ea typeface="Meiryo UI" panose="020B0604030504040204" pitchFamily="50" charset="-128"/>
              </a:rPr>
              <a:t>12</a:t>
            </a:r>
            <a:r>
              <a:rPr kumimoji="1" lang="ja-JP" altLang="en-US" sz="1000" dirty="0" smtClean="0">
                <a:latin typeface="Meiryo UI" panose="020B0604030504040204" pitchFamily="50" charset="-128"/>
                <a:ea typeface="Meiryo UI" panose="020B0604030504040204" pitchFamily="50" charset="-128"/>
              </a:rPr>
              <a:t>月１</a:t>
            </a:r>
            <a:r>
              <a:rPr kumimoji="1" lang="en-US" altLang="ja-JP" sz="1000" dirty="0" smtClean="0">
                <a:latin typeface="Meiryo UI" panose="020B0604030504040204" pitchFamily="50" charset="-128"/>
                <a:ea typeface="Meiryo UI" panose="020B0604030504040204" pitchFamily="50" charset="-128"/>
              </a:rPr>
              <a:t>6</a:t>
            </a:r>
            <a:r>
              <a:rPr kumimoji="1" lang="ja-JP" altLang="en-US" sz="1000" dirty="0" smtClean="0">
                <a:latin typeface="Meiryo UI" panose="020B0604030504040204" pitchFamily="50" charset="-128"/>
                <a:ea typeface="Meiryo UI" panose="020B0604030504040204" pitchFamily="50" charset="-128"/>
              </a:rPr>
              <a:t>日</a:t>
            </a:r>
            <a:r>
              <a:rPr kumimoji="1" lang="en-US" altLang="ja-JP" sz="1000" dirty="0" smtClean="0">
                <a:latin typeface="Meiryo UI" panose="020B0604030504040204" pitchFamily="50" charset="-128"/>
                <a:ea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rPr>
              <a:t>月</a:t>
            </a:r>
            <a:r>
              <a:rPr lang="en-US" altLang="ja-JP" sz="1000" dirty="0" smtClean="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p:txBody>
      </p:sp>
      <p:sp>
        <p:nvSpPr>
          <p:cNvPr id="24" name="テキスト ボックス 23"/>
          <p:cNvSpPr txBox="1"/>
          <p:nvPr/>
        </p:nvSpPr>
        <p:spPr>
          <a:xfrm>
            <a:off x="3626289" y="6165304"/>
            <a:ext cx="729687" cy="246221"/>
          </a:xfrm>
          <a:prstGeom prst="rect">
            <a:avLst/>
          </a:prstGeom>
          <a:ln w="28575">
            <a:solidFill>
              <a:schemeClr val="accent1"/>
            </a:solidFill>
          </a:ln>
        </p:spPr>
        <p:style>
          <a:lnRef idx="2">
            <a:schemeClr val="accent6"/>
          </a:lnRef>
          <a:fillRef idx="1">
            <a:schemeClr val="lt1"/>
          </a:fillRef>
          <a:effectRef idx="0">
            <a:schemeClr val="accent6"/>
          </a:effectRef>
          <a:fontRef idx="minor">
            <a:schemeClr val="dk1"/>
          </a:fontRef>
        </p:style>
        <p:txBody>
          <a:bodyPr wrap="none" rtlCol="0">
            <a:spAutoFit/>
          </a:bodyPr>
          <a:lstStyle/>
          <a:p>
            <a:pPr algn="ctr"/>
            <a:r>
              <a:rPr kumimoji="1" lang="en-US" altLang="ja-JP" sz="1000" dirty="0" smtClean="0">
                <a:latin typeface="Meiryo UI" panose="020B0604030504040204" pitchFamily="50" charset="-128"/>
                <a:ea typeface="Meiryo UI" panose="020B0604030504040204" pitchFamily="50" charset="-128"/>
              </a:rPr>
              <a:t>12</a:t>
            </a:r>
            <a:r>
              <a:rPr kumimoji="1" lang="ja-JP" altLang="en-US" sz="1000" dirty="0" smtClean="0">
                <a:latin typeface="Meiryo UI" panose="020B0604030504040204" pitchFamily="50" charset="-128"/>
                <a:ea typeface="Meiryo UI" panose="020B0604030504040204" pitchFamily="50" charset="-128"/>
              </a:rPr>
              <a:t>月中旬</a:t>
            </a:r>
            <a:endParaRPr kumimoji="1" lang="ja-JP" altLang="en-US" sz="1000" dirty="0">
              <a:latin typeface="Meiryo UI" panose="020B0604030504040204" pitchFamily="50" charset="-128"/>
              <a:ea typeface="Meiryo UI" panose="020B0604030504040204" pitchFamily="50" charset="-128"/>
            </a:endParaRPr>
          </a:p>
        </p:txBody>
      </p:sp>
      <p:sp>
        <p:nvSpPr>
          <p:cNvPr id="25" name="テキスト ボックス 24"/>
          <p:cNvSpPr txBox="1"/>
          <p:nvPr/>
        </p:nvSpPr>
        <p:spPr>
          <a:xfrm>
            <a:off x="6372200" y="6165304"/>
            <a:ext cx="1726112" cy="253916"/>
          </a:xfrm>
          <a:prstGeom prst="rect">
            <a:avLst/>
          </a:prstGeom>
          <a:ln w="28575">
            <a:solidFill>
              <a:schemeClr val="accent1"/>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kumimoji="1" lang="en-US" altLang="ja-JP" sz="1000" dirty="0" smtClean="0">
                <a:latin typeface="Meiryo UI" panose="020B0604030504040204" pitchFamily="50" charset="-128"/>
                <a:ea typeface="Meiryo UI" panose="020B0604030504040204" pitchFamily="50" charset="-128"/>
              </a:rPr>
              <a:t>2</a:t>
            </a:r>
            <a:r>
              <a:rPr kumimoji="1" lang="ja-JP" altLang="en-US" sz="1000" dirty="0" smtClean="0">
                <a:latin typeface="Meiryo UI" panose="020B0604030504040204" pitchFamily="50" charset="-128"/>
                <a:ea typeface="Meiryo UI" panose="020B0604030504040204" pitchFamily="50" charset="-128"/>
              </a:rPr>
              <a:t>月</a:t>
            </a:r>
            <a:r>
              <a:rPr kumimoji="1" lang="en-US" altLang="ja-JP" sz="1000" dirty="0" smtClean="0">
                <a:latin typeface="Meiryo UI" panose="020B0604030504040204" pitchFamily="50" charset="-128"/>
                <a:ea typeface="Meiryo UI" panose="020B0604030504040204" pitchFamily="50" charset="-128"/>
              </a:rPr>
              <a:t>11</a:t>
            </a:r>
            <a:r>
              <a:rPr kumimoji="1" lang="ja-JP" altLang="en-US" sz="1000" dirty="0" smtClean="0">
                <a:latin typeface="Meiryo UI" panose="020B0604030504040204" pitchFamily="50" charset="-128"/>
                <a:ea typeface="Meiryo UI" panose="020B0604030504040204" pitchFamily="50" charset="-128"/>
              </a:rPr>
              <a:t>日</a:t>
            </a:r>
            <a:r>
              <a:rPr kumimoji="1" lang="en-US" altLang="ja-JP" sz="1000" dirty="0" smtClean="0">
                <a:latin typeface="Meiryo UI" panose="020B0604030504040204" pitchFamily="50" charset="-128"/>
                <a:ea typeface="Meiryo UI" panose="020B0604030504040204" pitchFamily="50" charset="-128"/>
              </a:rPr>
              <a:t>(</a:t>
            </a:r>
            <a:r>
              <a:rPr kumimoji="1" lang="ja-JP" altLang="en-US" sz="1000" dirty="0" smtClean="0">
                <a:latin typeface="Meiryo UI" panose="020B0604030504040204" pitchFamily="50" charset="-128"/>
                <a:ea typeface="Meiryo UI" panose="020B0604030504040204" pitchFamily="50" charset="-128"/>
              </a:rPr>
              <a:t>火・祝</a:t>
            </a:r>
            <a:r>
              <a:rPr kumimoji="1" lang="en-US" altLang="ja-JP" sz="1000" dirty="0" smtClean="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p:txBody>
      </p:sp>
      <p:sp>
        <p:nvSpPr>
          <p:cNvPr id="26" name="テキスト ボックス 25"/>
          <p:cNvSpPr txBox="1"/>
          <p:nvPr/>
        </p:nvSpPr>
        <p:spPr>
          <a:xfrm>
            <a:off x="4924152" y="6165304"/>
            <a:ext cx="1002197" cy="246221"/>
          </a:xfrm>
          <a:prstGeom prst="rect">
            <a:avLst/>
          </a:prstGeom>
          <a:ln w="28575">
            <a:solidFill>
              <a:schemeClr val="accent1"/>
            </a:solidFill>
          </a:ln>
        </p:spPr>
        <p:style>
          <a:lnRef idx="2">
            <a:schemeClr val="accent6"/>
          </a:lnRef>
          <a:fillRef idx="1">
            <a:schemeClr val="lt1"/>
          </a:fillRef>
          <a:effectRef idx="0">
            <a:schemeClr val="accent6"/>
          </a:effectRef>
          <a:fontRef idx="minor">
            <a:schemeClr val="dk1"/>
          </a:fontRef>
        </p:style>
        <p:txBody>
          <a:bodyPr wrap="none" rtlCol="0">
            <a:spAutoFit/>
          </a:bodyPr>
          <a:lstStyle/>
          <a:p>
            <a:pPr algn="ctr"/>
            <a:r>
              <a:rPr kumimoji="1" lang="en-US" altLang="ja-JP" sz="1000" dirty="0" smtClean="0">
                <a:latin typeface="Meiryo UI" panose="020B0604030504040204" pitchFamily="50" charset="-128"/>
                <a:ea typeface="Meiryo UI" panose="020B0604030504040204" pitchFamily="50" charset="-128"/>
              </a:rPr>
              <a:t>12</a:t>
            </a:r>
            <a:r>
              <a:rPr kumimoji="1" lang="ja-JP" altLang="en-US" sz="1000" dirty="0" smtClean="0">
                <a:latin typeface="Meiryo UI" panose="020B0604030504040204" pitchFamily="50" charset="-128"/>
                <a:ea typeface="Meiryo UI" panose="020B0604030504040204" pitchFamily="50" charset="-128"/>
              </a:rPr>
              <a:t>月</a:t>
            </a:r>
            <a:r>
              <a:rPr kumimoji="1" lang="en-US" altLang="ja-JP" sz="1000" dirty="0" smtClean="0">
                <a:latin typeface="Meiryo UI" panose="020B0604030504040204" pitchFamily="50" charset="-128"/>
                <a:ea typeface="Meiryo UI" panose="020B0604030504040204" pitchFamily="50" charset="-128"/>
              </a:rPr>
              <a:t>27</a:t>
            </a:r>
            <a:r>
              <a:rPr kumimoji="1" lang="ja-JP" altLang="en-US" sz="1000" dirty="0" smtClean="0">
                <a:latin typeface="Meiryo UI" panose="020B0604030504040204" pitchFamily="50" charset="-128"/>
                <a:ea typeface="Meiryo UI" panose="020B0604030504040204" pitchFamily="50" charset="-128"/>
              </a:rPr>
              <a:t>日</a:t>
            </a:r>
            <a:r>
              <a:rPr kumimoji="1" lang="en-US" altLang="ja-JP" sz="1000" dirty="0" smtClean="0">
                <a:latin typeface="Meiryo UI" panose="020B0604030504040204" pitchFamily="50" charset="-128"/>
                <a:ea typeface="Meiryo UI" panose="020B0604030504040204" pitchFamily="50" charset="-128"/>
              </a:rPr>
              <a:t>(</a:t>
            </a:r>
            <a:r>
              <a:rPr kumimoji="1" lang="ja-JP" altLang="en-US" sz="1000" dirty="0" smtClean="0">
                <a:latin typeface="Meiryo UI" panose="020B0604030504040204" pitchFamily="50" charset="-128"/>
                <a:ea typeface="Meiryo UI" panose="020B0604030504040204" pitchFamily="50" charset="-128"/>
              </a:rPr>
              <a:t>金</a:t>
            </a:r>
            <a:r>
              <a:rPr kumimoji="1" lang="en-US" altLang="ja-JP" sz="1000" dirty="0" smtClean="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p:txBody>
      </p:sp>
      <p:sp>
        <p:nvSpPr>
          <p:cNvPr id="27" name="テキスト ボックス 26"/>
          <p:cNvSpPr txBox="1"/>
          <p:nvPr/>
        </p:nvSpPr>
        <p:spPr>
          <a:xfrm>
            <a:off x="829311" y="6165304"/>
            <a:ext cx="722167" cy="492443"/>
          </a:xfrm>
          <a:prstGeom prst="rect">
            <a:avLst/>
          </a:prstGeom>
          <a:ln w="19050">
            <a:solidFill>
              <a:schemeClr val="accent1"/>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ja-JP" altLang="en-US" sz="1000" dirty="0" smtClean="0">
                <a:latin typeface="Meiryo UI" panose="020B0604030504040204" pitchFamily="50" charset="-128"/>
                <a:ea typeface="Meiryo UI" panose="020B0604030504040204" pitchFamily="50" charset="-128"/>
              </a:rPr>
              <a:t>９月</a:t>
            </a:r>
            <a:endParaRPr lang="en-US" altLang="ja-JP" sz="1000" dirty="0" smtClean="0">
              <a:latin typeface="Meiryo UI" panose="020B0604030504040204" pitchFamily="50" charset="-128"/>
              <a:ea typeface="Meiryo UI" panose="020B0604030504040204" pitchFamily="50" charset="-128"/>
            </a:endParaRPr>
          </a:p>
          <a:p>
            <a:r>
              <a:rPr lang="en-US" altLang="ja-JP" sz="800" dirty="0" smtClean="0">
                <a:latin typeface="Meiryo UI" panose="020B0604030504040204" pitchFamily="50" charset="-128"/>
                <a:ea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rPr>
              <a:t>暫定版を　　　</a:t>
            </a:r>
            <a:endParaRPr lang="en-US" altLang="ja-JP" sz="800" dirty="0" smtClean="0">
              <a:latin typeface="Meiryo UI" panose="020B0604030504040204" pitchFamily="50" charset="-128"/>
              <a:ea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rPr>
              <a:t>　</a:t>
            </a:r>
            <a:r>
              <a:rPr lang="en-US" altLang="ja-JP" sz="800" dirty="0" smtClean="0">
                <a:latin typeface="Meiryo UI" panose="020B0604030504040204" pitchFamily="50" charset="-128"/>
                <a:ea typeface="Meiryo UI" panose="020B0604030504040204" pitchFamily="50" charset="-128"/>
              </a:rPr>
              <a:t>HP</a:t>
            </a:r>
            <a:r>
              <a:rPr lang="ja-JP" altLang="en-US" sz="800" dirty="0" smtClean="0">
                <a:latin typeface="Meiryo UI" panose="020B0604030504040204" pitchFamily="50" charset="-128"/>
                <a:ea typeface="Meiryo UI" panose="020B0604030504040204" pitchFamily="50" charset="-128"/>
              </a:rPr>
              <a:t>に掲載</a:t>
            </a:r>
            <a:r>
              <a:rPr lang="en-US" altLang="ja-JP" sz="800" dirty="0" smtClean="0">
                <a:latin typeface="Meiryo UI" panose="020B0604030504040204" pitchFamily="50" charset="-128"/>
                <a:ea typeface="Meiryo UI" panose="020B0604030504040204" pitchFamily="50" charset="-128"/>
              </a:rPr>
              <a:t>)</a:t>
            </a:r>
          </a:p>
        </p:txBody>
      </p:sp>
      <p:sp>
        <p:nvSpPr>
          <p:cNvPr id="29" name="正方形/長方形 28"/>
          <p:cNvSpPr/>
          <p:nvPr/>
        </p:nvSpPr>
        <p:spPr>
          <a:xfrm>
            <a:off x="337816" y="4782864"/>
            <a:ext cx="97689" cy="2043404"/>
          </a:xfrm>
          <a:prstGeom prst="rect">
            <a:avLst/>
          </a:prstGeom>
          <a:gradFill>
            <a:gsLst>
              <a:gs pos="0">
                <a:schemeClr val="tx2">
                  <a:lumMod val="75000"/>
                </a:schemeClr>
              </a:gs>
              <a:gs pos="36000">
                <a:schemeClr val="tx2">
                  <a:lumMod val="60000"/>
                  <a:lumOff val="40000"/>
                </a:schemeClr>
              </a:gs>
              <a:gs pos="74000">
                <a:schemeClr val="tx2">
                  <a:lumMod val="40000"/>
                  <a:lumOff val="60000"/>
                </a:schemeClr>
              </a:gs>
              <a:gs pos="100000">
                <a:schemeClr val="tx2">
                  <a:lumMod val="20000"/>
                  <a:lumOff val="80000"/>
                </a:schemeClr>
              </a:gs>
              <a:gs pos="100000">
                <a:schemeClr val="accent6">
                  <a:lumMod val="20000"/>
                  <a:lumOff val="8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2545556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0" y="-14288"/>
            <a:ext cx="9144000" cy="353492"/>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err="1">
                <a:latin typeface="Meiryo UI" panose="020B0604030504040204" pitchFamily="50" charset="-128"/>
                <a:ea typeface="Meiryo UI" panose="020B0604030504040204" pitchFamily="50" charset="-128"/>
              </a:rPr>
              <a:t>きの</a:t>
            </a:r>
            <a:r>
              <a:rPr lang="ja-JP" altLang="en-US" sz="1600" b="1" dirty="0">
                <a:latin typeface="Meiryo UI" panose="020B0604030504040204" pitchFamily="50" charset="-128"/>
                <a:ea typeface="Meiryo UI" panose="020B0604030504040204" pitchFamily="50" charset="-128"/>
              </a:rPr>
              <a:t>くにＩＣＴ</a:t>
            </a:r>
            <a:r>
              <a:rPr lang="ja-JP" altLang="en-US" sz="1600" b="1" dirty="0" smtClean="0">
                <a:latin typeface="Meiryo UI" panose="020B0604030504040204" pitchFamily="50" charset="-128"/>
                <a:ea typeface="Meiryo UI" panose="020B0604030504040204" pitchFamily="50" charset="-128"/>
              </a:rPr>
              <a:t>プログラミングコンテスト　Ｓｗｉｔｃｈ</a:t>
            </a:r>
            <a:r>
              <a:rPr lang="ja-JP" altLang="en-US" sz="1600" b="1" dirty="0">
                <a:latin typeface="Meiryo UI" panose="020B0604030504040204" pitchFamily="50" charset="-128"/>
                <a:ea typeface="Meiryo UI" panose="020B0604030504040204" pitchFamily="50" charset="-128"/>
              </a:rPr>
              <a:t>　Ｕｐ　ＷＡＫＡＹＡＭＡ　</a:t>
            </a:r>
            <a:r>
              <a:rPr lang="en-US" altLang="ja-JP" sz="1600" b="1" dirty="0" smtClean="0">
                <a:latin typeface="Meiryo UI" panose="020B0604030504040204" pitchFamily="50" charset="-128"/>
                <a:ea typeface="Meiryo UI" panose="020B0604030504040204" pitchFamily="50" charset="-128"/>
              </a:rPr>
              <a:t>2019</a:t>
            </a:r>
            <a:r>
              <a:rPr lang="ja-JP" altLang="en-US" sz="1600" b="1" dirty="0" smtClean="0">
                <a:latin typeface="Meiryo UI" panose="020B0604030504040204" pitchFamily="50" charset="-128"/>
                <a:ea typeface="Meiryo UI" panose="020B0604030504040204" pitchFamily="50" charset="-128"/>
              </a:rPr>
              <a:t>　審査</a:t>
            </a:r>
            <a:r>
              <a:rPr kumimoji="1" lang="ja-JP" altLang="en-US" sz="1600" b="1" dirty="0" smtClean="0">
                <a:latin typeface="Meiryo UI" panose="020B0604030504040204" pitchFamily="50" charset="-128"/>
                <a:ea typeface="Meiryo UI" panose="020B0604030504040204" pitchFamily="50" charset="-128"/>
              </a:rPr>
              <a:t>概要</a:t>
            </a:r>
            <a:endParaRPr kumimoji="1" lang="ja-JP" altLang="en-US" sz="1600" b="1" dirty="0">
              <a:latin typeface="Meiryo UI" panose="020B0604030504040204" pitchFamily="50" charset="-128"/>
              <a:ea typeface="Meiryo UI" panose="020B0604030504040204" pitchFamily="50" charset="-128"/>
            </a:endParaRPr>
          </a:p>
        </p:txBody>
      </p:sp>
      <p:sp>
        <p:nvSpPr>
          <p:cNvPr id="8" name="テキスト ボックス 7"/>
          <p:cNvSpPr txBox="1"/>
          <p:nvPr/>
        </p:nvSpPr>
        <p:spPr>
          <a:xfrm>
            <a:off x="159247" y="289224"/>
            <a:ext cx="3260625" cy="461665"/>
          </a:xfrm>
          <a:prstGeom prst="rect">
            <a:avLst/>
          </a:prstGeom>
          <a:noFill/>
        </p:spPr>
        <p:txBody>
          <a:bodyPr wrap="square" rtlCol="0">
            <a:spAutoFit/>
          </a:bodyPr>
          <a:lstStyle/>
          <a:p>
            <a:r>
              <a:rPr lang="ja-JP" altLang="en-US" sz="2400" b="1" dirty="0" smtClean="0">
                <a:solidFill>
                  <a:schemeClr val="tx2">
                    <a:lumMod val="75000"/>
                  </a:schemeClr>
                </a:solidFill>
                <a:latin typeface="Meiryo UI" panose="020B0604030504040204" pitchFamily="50" charset="-128"/>
                <a:ea typeface="Meiryo UI" panose="020B0604030504040204" pitchFamily="50" charset="-128"/>
              </a:rPr>
              <a:t>審査（書類・最終）</a:t>
            </a:r>
            <a:endParaRPr kumimoji="1" lang="ja-JP" altLang="en-US" sz="2400" b="1" dirty="0">
              <a:solidFill>
                <a:schemeClr val="tx2">
                  <a:lumMod val="75000"/>
                </a:schemeClr>
              </a:solidFill>
              <a:latin typeface="Meiryo UI" panose="020B0604030504040204" pitchFamily="50" charset="-128"/>
              <a:ea typeface="Meiryo UI" panose="020B0604030504040204" pitchFamily="50" charset="-128"/>
            </a:endParaRPr>
          </a:p>
        </p:txBody>
      </p:sp>
      <p:sp>
        <p:nvSpPr>
          <p:cNvPr id="12" name="正方形/長方形 11"/>
          <p:cNvSpPr/>
          <p:nvPr/>
        </p:nvSpPr>
        <p:spPr>
          <a:xfrm>
            <a:off x="311647" y="724196"/>
            <a:ext cx="109002" cy="3074136"/>
          </a:xfrm>
          <a:prstGeom prst="rect">
            <a:avLst/>
          </a:prstGeom>
          <a:gradFill>
            <a:gsLst>
              <a:gs pos="0">
                <a:schemeClr val="tx2">
                  <a:lumMod val="75000"/>
                </a:schemeClr>
              </a:gs>
              <a:gs pos="36000">
                <a:schemeClr val="tx2">
                  <a:lumMod val="60000"/>
                  <a:lumOff val="40000"/>
                </a:schemeClr>
              </a:gs>
              <a:gs pos="74000">
                <a:schemeClr val="tx2">
                  <a:lumMod val="40000"/>
                  <a:lumOff val="60000"/>
                </a:schemeClr>
              </a:gs>
              <a:gs pos="100000">
                <a:schemeClr val="tx2">
                  <a:lumMod val="20000"/>
                  <a:lumOff val="80000"/>
                </a:schemeClr>
              </a:gs>
              <a:gs pos="100000">
                <a:schemeClr val="accent6">
                  <a:lumMod val="20000"/>
                  <a:lumOff val="8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180103" y="3818184"/>
            <a:ext cx="5039969" cy="461665"/>
          </a:xfrm>
          <a:prstGeom prst="rect">
            <a:avLst/>
          </a:prstGeom>
          <a:noFill/>
        </p:spPr>
        <p:txBody>
          <a:bodyPr wrap="square" rtlCol="0">
            <a:spAutoFit/>
          </a:bodyPr>
          <a:lstStyle/>
          <a:p>
            <a:r>
              <a:rPr lang="ja-JP" altLang="en-US" sz="2400" b="1" dirty="0" smtClean="0">
                <a:solidFill>
                  <a:schemeClr val="tx2">
                    <a:lumMod val="75000"/>
                  </a:schemeClr>
                </a:solidFill>
                <a:latin typeface="Meiryo UI" panose="020B0604030504040204" pitchFamily="50" charset="-128"/>
                <a:ea typeface="Meiryo UI" panose="020B0604030504040204" pitchFamily="50" charset="-128"/>
              </a:rPr>
              <a:t>最終審査会＆表彰式の</a:t>
            </a:r>
            <a:r>
              <a:rPr kumimoji="1" lang="ja-JP" altLang="en-US" sz="2400" b="1" dirty="0" smtClean="0">
                <a:solidFill>
                  <a:schemeClr val="tx2">
                    <a:lumMod val="75000"/>
                  </a:schemeClr>
                </a:solidFill>
                <a:latin typeface="Meiryo UI" panose="020B0604030504040204" pitchFamily="50" charset="-128"/>
                <a:ea typeface="Meiryo UI" panose="020B0604030504040204" pitchFamily="50" charset="-128"/>
              </a:rPr>
              <a:t>概要</a:t>
            </a:r>
            <a:endParaRPr kumimoji="1" lang="ja-JP" altLang="en-US" sz="2400" b="1" dirty="0">
              <a:solidFill>
                <a:schemeClr val="tx2">
                  <a:lumMod val="75000"/>
                </a:schemeClr>
              </a:solidFill>
              <a:latin typeface="Meiryo UI" panose="020B0604030504040204" pitchFamily="50" charset="-128"/>
              <a:ea typeface="Meiryo UI" panose="020B0604030504040204" pitchFamily="50" charset="-128"/>
            </a:endParaRPr>
          </a:p>
        </p:txBody>
      </p:sp>
      <p:sp>
        <p:nvSpPr>
          <p:cNvPr id="2" name="正方形/長方形 1"/>
          <p:cNvSpPr/>
          <p:nvPr/>
        </p:nvSpPr>
        <p:spPr>
          <a:xfrm>
            <a:off x="446254" y="4192512"/>
            <a:ext cx="9526346" cy="2616101"/>
          </a:xfrm>
          <a:prstGeom prst="rect">
            <a:avLst/>
          </a:prstGeom>
        </p:spPr>
        <p:txBody>
          <a:bodyPr wrap="square">
            <a:spAutoFit/>
          </a:bodyPr>
          <a:lstStyle/>
          <a:p>
            <a:r>
              <a:rPr lang="ja-JP" altLang="en-US" sz="1600" dirty="0">
                <a:latin typeface="Meiryo UI" panose="020B0604030504040204" pitchFamily="50" charset="-128"/>
                <a:ea typeface="Meiryo UI" panose="020B0604030504040204" pitchFamily="50" charset="-128"/>
              </a:rPr>
              <a:t>①</a:t>
            </a:r>
            <a:r>
              <a:rPr lang="ja-JP" altLang="en-US" sz="1600" dirty="0" smtClean="0">
                <a:solidFill>
                  <a:schemeClr val="tx2">
                    <a:lumMod val="75000"/>
                  </a:schemeClr>
                </a:solidFill>
                <a:latin typeface="Meiryo UI" panose="020B0604030504040204" pitchFamily="50" charset="-128"/>
                <a:ea typeface="Meiryo UI" panose="020B0604030504040204" pitchFamily="50" charset="-128"/>
              </a:rPr>
              <a:t>開催日時</a:t>
            </a:r>
            <a:endParaRPr lang="en-US" altLang="ja-JP" sz="1600" dirty="0" smtClean="0">
              <a:solidFill>
                <a:schemeClr val="tx2">
                  <a:lumMod val="75000"/>
                </a:schemeClr>
              </a:solidFill>
              <a:latin typeface="Meiryo UI" panose="020B0604030504040204" pitchFamily="50" charset="-128"/>
              <a:ea typeface="Meiryo UI" panose="020B0604030504040204" pitchFamily="50" charset="-128"/>
            </a:endParaRPr>
          </a:p>
          <a:p>
            <a:r>
              <a:rPr lang="ja-JP" altLang="en-US" sz="1600" dirty="0">
                <a:solidFill>
                  <a:schemeClr val="tx2">
                    <a:lumMod val="75000"/>
                  </a:schemeClr>
                </a:solidFill>
                <a:latin typeface="Meiryo UI" panose="020B0604030504040204" pitchFamily="50" charset="-128"/>
                <a:ea typeface="Meiryo UI" panose="020B0604030504040204" pitchFamily="50" charset="-128"/>
              </a:rPr>
              <a:t>　</a:t>
            </a:r>
            <a:r>
              <a:rPr lang="ja-JP" altLang="en-US" sz="1600" dirty="0" smtClean="0">
                <a:solidFill>
                  <a:schemeClr val="tx2">
                    <a:lumMod val="75000"/>
                  </a:schemeClr>
                </a:solidFill>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令和</a:t>
            </a:r>
            <a:r>
              <a:rPr lang="ja-JP" altLang="en-US" sz="1400" dirty="0">
                <a:latin typeface="Meiryo UI" panose="020B0604030504040204" pitchFamily="50" charset="-128"/>
                <a:ea typeface="Meiryo UI" panose="020B0604030504040204" pitchFamily="50" charset="-128"/>
              </a:rPr>
              <a:t>２年２月１１日（火・祝）１３：００～</a:t>
            </a:r>
            <a:r>
              <a:rPr lang="ja-JP" altLang="en-US" sz="1400" dirty="0" smtClean="0">
                <a:latin typeface="Meiryo UI" panose="020B0604030504040204" pitchFamily="50" charset="-128"/>
                <a:ea typeface="Meiryo UI" panose="020B0604030504040204" pitchFamily="50" charset="-128"/>
              </a:rPr>
              <a:t>１６：３０</a:t>
            </a:r>
            <a:endParaRPr lang="ja-JP" altLang="en-US" sz="1400" dirty="0">
              <a:latin typeface="Meiryo UI" panose="020B0604030504040204" pitchFamily="50" charset="-128"/>
              <a:ea typeface="Meiryo UI" panose="020B0604030504040204" pitchFamily="50" charset="-128"/>
            </a:endParaRPr>
          </a:p>
          <a:p>
            <a:r>
              <a:rPr lang="ja-JP" altLang="en-US" sz="1600" dirty="0" smtClean="0">
                <a:solidFill>
                  <a:schemeClr val="tx2">
                    <a:lumMod val="75000"/>
                  </a:schemeClr>
                </a:solidFill>
                <a:latin typeface="Meiryo UI" panose="020B0604030504040204" pitchFamily="50" charset="-128"/>
                <a:ea typeface="Meiryo UI" panose="020B0604030504040204" pitchFamily="50" charset="-128"/>
              </a:rPr>
              <a:t>②場所</a:t>
            </a:r>
            <a:endParaRPr lang="en-US" altLang="ja-JP" sz="1600" dirty="0" smtClean="0">
              <a:solidFill>
                <a:schemeClr val="tx2">
                  <a:lumMod val="75000"/>
                </a:schemeClr>
              </a:solidFill>
              <a:latin typeface="Meiryo UI" panose="020B0604030504040204" pitchFamily="50" charset="-128"/>
              <a:ea typeface="Meiryo UI" panose="020B0604030504040204" pitchFamily="50" charset="-128"/>
            </a:endParaRPr>
          </a:p>
          <a:p>
            <a:r>
              <a:rPr lang="ja-JP" altLang="en-US" sz="1600" dirty="0">
                <a:solidFill>
                  <a:schemeClr val="tx2">
                    <a:lumMod val="75000"/>
                  </a:schemeClr>
                </a:solidFill>
                <a:latin typeface="Meiryo UI" panose="020B0604030504040204" pitchFamily="50" charset="-128"/>
                <a:ea typeface="Meiryo UI" panose="020B0604030504040204" pitchFamily="50" charset="-128"/>
              </a:rPr>
              <a:t>　</a:t>
            </a:r>
            <a:r>
              <a:rPr lang="ja-JP" altLang="en-US" sz="1600" dirty="0" smtClean="0">
                <a:solidFill>
                  <a:schemeClr val="tx2">
                    <a:lumMod val="75000"/>
                  </a:schemeClr>
                </a:solidFill>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和歌山</a:t>
            </a:r>
            <a:r>
              <a:rPr lang="ja-JP" altLang="en-US" sz="1400" dirty="0">
                <a:latin typeface="Meiryo UI" panose="020B0604030504040204" pitchFamily="50" charset="-128"/>
                <a:ea typeface="Meiryo UI" panose="020B0604030504040204" pitchFamily="50" charset="-128"/>
              </a:rPr>
              <a:t>大学経済学部講義棟（和歌山市栄谷９３０</a:t>
            </a:r>
            <a:r>
              <a:rPr lang="ja-JP" altLang="en-US" sz="1400" dirty="0" smtClean="0">
                <a:latin typeface="Meiryo UI" panose="020B0604030504040204" pitchFamily="50" charset="-128"/>
                <a:ea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endParaRPr>
          </a:p>
          <a:p>
            <a:r>
              <a:rPr lang="ja-JP" altLang="en-US" sz="1600" dirty="0" smtClean="0">
                <a:solidFill>
                  <a:schemeClr val="tx2">
                    <a:lumMod val="75000"/>
                  </a:schemeClr>
                </a:solidFill>
                <a:latin typeface="Meiryo UI" panose="020B0604030504040204" pitchFamily="50" charset="-128"/>
                <a:ea typeface="Meiryo UI" panose="020B0604030504040204" pitchFamily="50" charset="-128"/>
              </a:rPr>
              <a:t>③当日次第</a:t>
            </a:r>
            <a:endParaRPr lang="ja-JP" altLang="en-US" sz="1600" dirty="0">
              <a:solidFill>
                <a:schemeClr val="tx2">
                  <a:lumMod val="75000"/>
                </a:schemeClr>
              </a:solidFill>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１３：００</a:t>
            </a:r>
            <a:r>
              <a:rPr lang="ja-JP" altLang="en-US" sz="1400" dirty="0">
                <a:latin typeface="Meiryo UI" panose="020B0604030504040204" pitchFamily="50" charset="-128"/>
                <a:ea typeface="Meiryo UI" panose="020B0604030504040204" pitchFamily="50" charset="-128"/>
              </a:rPr>
              <a:t>～　　開会</a:t>
            </a: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１３：０５</a:t>
            </a:r>
            <a:r>
              <a:rPr lang="ja-JP" altLang="en-US" sz="1400" dirty="0">
                <a:latin typeface="Meiryo UI" panose="020B0604030504040204" pitchFamily="50" charset="-128"/>
                <a:ea typeface="Meiryo UI" panose="020B0604030504040204" pitchFamily="50" charset="-128"/>
              </a:rPr>
              <a:t>～　　小学校・中学校・高等学校の部　プレゼンテーション</a:t>
            </a: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１４：００</a:t>
            </a:r>
            <a:r>
              <a:rPr lang="ja-JP" altLang="en-US" sz="1400" dirty="0">
                <a:latin typeface="Meiryo UI" panose="020B0604030504040204" pitchFamily="50" charset="-128"/>
                <a:ea typeface="Meiryo UI" panose="020B0604030504040204" pitchFamily="50" charset="-128"/>
              </a:rPr>
              <a:t>～　　個別ブースでの質疑応答</a:t>
            </a: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１４：５０</a:t>
            </a:r>
            <a:r>
              <a:rPr lang="ja-JP" altLang="en-US" sz="1400" dirty="0">
                <a:latin typeface="Meiryo UI" panose="020B0604030504040204" pitchFamily="50" charset="-128"/>
                <a:ea typeface="Meiryo UI" panose="020B0604030504040204" pitchFamily="50" charset="-128"/>
              </a:rPr>
              <a:t>～　　最終審査（非公開） </a:t>
            </a: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１５：２５</a:t>
            </a:r>
            <a:r>
              <a:rPr lang="ja-JP" altLang="en-US" sz="1400" dirty="0">
                <a:latin typeface="Meiryo UI" panose="020B0604030504040204" pitchFamily="50" charset="-128"/>
                <a:ea typeface="Meiryo UI" panose="020B0604030504040204" pitchFamily="50" charset="-128"/>
              </a:rPr>
              <a:t>～　　表彰式　　　　　　　　　　　　　　　　　　　　　　　</a:t>
            </a: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１６：３０</a:t>
            </a:r>
            <a:r>
              <a:rPr lang="ja-JP" altLang="en-US" sz="1400" dirty="0">
                <a:latin typeface="Meiryo UI" panose="020B0604030504040204" pitchFamily="50" charset="-128"/>
                <a:ea typeface="Meiryo UI" panose="020B0604030504040204" pitchFamily="50" charset="-128"/>
              </a:rPr>
              <a:t>～　　閉会</a:t>
            </a:r>
          </a:p>
        </p:txBody>
      </p:sp>
      <p:sp>
        <p:nvSpPr>
          <p:cNvPr id="18" name="正方形/長方形 17"/>
          <p:cNvSpPr/>
          <p:nvPr/>
        </p:nvSpPr>
        <p:spPr>
          <a:xfrm>
            <a:off x="323528" y="4207033"/>
            <a:ext cx="97121" cy="2573004"/>
          </a:xfrm>
          <a:prstGeom prst="rect">
            <a:avLst/>
          </a:prstGeom>
          <a:gradFill>
            <a:gsLst>
              <a:gs pos="0">
                <a:schemeClr val="tx2">
                  <a:lumMod val="75000"/>
                </a:schemeClr>
              </a:gs>
              <a:gs pos="36000">
                <a:schemeClr val="tx2">
                  <a:lumMod val="60000"/>
                  <a:lumOff val="40000"/>
                </a:schemeClr>
              </a:gs>
              <a:gs pos="74000">
                <a:schemeClr val="tx2">
                  <a:lumMod val="40000"/>
                  <a:lumOff val="60000"/>
                </a:schemeClr>
              </a:gs>
              <a:gs pos="100000">
                <a:schemeClr val="tx2">
                  <a:lumMod val="20000"/>
                  <a:lumOff val="80000"/>
                </a:schemeClr>
              </a:gs>
              <a:gs pos="100000">
                <a:schemeClr val="accent6">
                  <a:lumMod val="20000"/>
                  <a:lumOff val="8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3" name="正方形/長方形 2"/>
          <p:cNvSpPr/>
          <p:nvPr/>
        </p:nvSpPr>
        <p:spPr>
          <a:xfrm>
            <a:off x="435505" y="689789"/>
            <a:ext cx="8312959" cy="3016210"/>
          </a:xfrm>
          <a:prstGeom prst="rect">
            <a:avLst/>
          </a:prstGeom>
        </p:spPr>
        <p:txBody>
          <a:bodyPr wrap="square">
            <a:spAutoFit/>
          </a:bodyPr>
          <a:lstStyle/>
          <a:p>
            <a:pPr lvl="0">
              <a:buClr>
                <a:schemeClr val="accent6"/>
              </a:buClr>
            </a:pPr>
            <a:r>
              <a:rPr lang="ja-JP" altLang="en-US" sz="1600" dirty="0" smtClean="0">
                <a:solidFill>
                  <a:schemeClr val="tx2">
                    <a:lumMod val="75000"/>
                  </a:schemeClr>
                </a:solidFill>
                <a:latin typeface="Meiryo UI" panose="020B0604030504040204" pitchFamily="50" charset="-128"/>
                <a:ea typeface="Meiryo UI" panose="020B0604030504040204" pitchFamily="50" charset="-128"/>
              </a:rPr>
              <a:t>①</a:t>
            </a:r>
            <a:r>
              <a:rPr lang="ja-JP" altLang="ja-JP" sz="1600" dirty="0" smtClean="0">
                <a:solidFill>
                  <a:schemeClr val="tx2">
                    <a:lumMod val="75000"/>
                  </a:schemeClr>
                </a:solidFill>
                <a:latin typeface="Meiryo UI" panose="020B0604030504040204" pitchFamily="50" charset="-128"/>
                <a:ea typeface="Meiryo UI" panose="020B0604030504040204" pitchFamily="50" charset="-128"/>
              </a:rPr>
              <a:t>審査</a:t>
            </a:r>
            <a:r>
              <a:rPr lang="ja-JP" altLang="ja-JP" sz="1600" dirty="0">
                <a:solidFill>
                  <a:schemeClr val="tx2">
                    <a:lumMod val="75000"/>
                  </a:schemeClr>
                </a:solidFill>
                <a:latin typeface="Meiryo UI" panose="020B0604030504040204" pitchFamily="50" charset="-128"/>
                <a:ea typeface="Meiryo UI" panose="020B0604030504040204" pitchFamily="50" charset="-128"/>
              </a:rPr>
              <a:t>基準</a:t>
            </a:r>
            <a:endParaRPr lang="en-US" altLang="ja-JP" sz="1600" dirty="0">
              <a:solidFill>
                <a:schemeClr val="tx2">
                  <a:lumMod val="75000"/>
                </a:schemeClr>
              </a:solidFill>
              <a:latin typeface="Meiryo UI" panose="020B0604030504040204" pitchFamily="50" charset="-128"/>
              <a:ea typeface="Meiryo UI" panose="020B0604030504040204" pitchFamily="50" charset="-128"/>
            </a:endParaRPr>
          </a:p>
          <a:p>
            <a:pPr lvl="0">
              <a:buClr>
                <a:schemeClr val="accent6"/>
              </a:buClr>
            </a:pPr>
            <a:r>
              <a:rPr lang="ja-JP" altLang="en-US" sz="1400" dirty="0">
                <a:latin typeface="Meiryo UI" panose="020B0604030504040204" pitchFamily="50" charset="-128"/>
                <a:ea typeface="Meiryo UI" panose="020B0604030504040204" pitchFamily="50" charset="-128"/>
              </a:rPr>
              <a:t>　　審査は審査委員が次の項目を中心に審査します。</a:t>
            </a:r>
          </a:p>
          <a:p>
            <a:pPr lvl="0">
              <a:buClr>
                <a:schemeClr val="accent6"/>
              </a:buClr>
            </a:pPr>
            <a:r>
              <a:rPr lang="ja-JP" altLang="en-US" sz="1400" dirty="0">
                <a:latin typeface="Meiryo UI" panose="020B0604030504040204" pitchFamily="50" charset="-128"/>
                <a:ea typeface="Meiryo UI" panose="020B0604030504040204" pitchFamily="50" charset="-128"/>
              </a:rPr>
              <a:t>　　（１）観察力・発想力・独創性</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（２）技術力・完成度</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（３）社会へのインパクト</a:t>
            </a:r>
            <a:endParaRPr lang="en-US" altLang="ja-JP" sz="1400" dirty="0">
              <a:latin typeface="Meiryo UI" panose="020B0604030504040204" pitchFamily="50" charset="-128"/>
              <a:ea typeface="Meiryo UI" panose="020B0604030504040204" pitchFamily="50" charset="-128"/>
            </a:endParaRPr>
          </a:p>
          <a:p>
            <a:pPr>
              <a:buClr>
                <a:schemeClr val="accent6"/>
              </a:buClr>
            </a:pPr>
            <a:r>
              <a:rPr lang="ja-JP" altLang="en-US" sz="1600" dirty="0" smtClean="0">
                <a:solidFill>
                  <a:schemeClr val="tx2">
                    <a:lumMod val="75000"/>
                  </a:schemeClr>
                </a:solidFill>
                <a:latin typeface="Meiryo UI" panose="020B0604030504040204" pitchFamily="50" charset="-128"/>
                <a:ea typeface="Meiryo UI" panose="020B0604030504040204" pitchFamily="50" charset="-128"/>
              </a:rPr>
              <a:t>②書類</a:t>
            </a:r>
            <a:r>
              <a:rPr lang="ja-JP" altLang="en-US" sz="1600" dirty="0">
                <a:solidFill>
                  <a:schemeClr val="tx2">
                    <a:lumMod val="75000"/>
                  </a:schemeClr>
                </a:solidFill>
                <a:latin typeface="Meiryo UI" panose="020B0604030504040204" pitchFamily="50" charset="-128"/>
                <a:ea typeface="Meiryo UI" panose="020B0604030504040204" pitchFamily="50" charset="-128"/>
              </a:rPr>
              <a:t>審査（一次審査）</a:t>
            </a:r>
            <a:endParaRPr lang="en-US" altLang="ja-JP" sz="1600" dirty="0">
              <a:solidFill>
                <a:schemeClr val="tx2">
                  <a:lumMod val="75000"/>
                </a:schemeClr>
              </a:solidFill>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ja-JP" altLang="ja-JP" sz="1400" dirty="0">
                <a:latin typeface="Meiryo UI" panose="020B0604030504040204" pitchFamily="50" charset="-128"/>
                <a:ea typeface="Meiryo UI" panose="020B0604030504040204" pitchFamily="50" charset="-128"/>
              </a:rPr>
              <a:t>すべての応募</a:t>
            </a:r>
            <a:r>
              <a:rPr lang="ja-JP" altLang="en-US" sz="1400" dirty="0">
                <a:latin typeface="Meiryo UI" panose="020B0604030504040204" pitchFamily="50" charset="-128"/>
                <a:ea typeface="Meiryo UI" panose="020B0604030504040204" pitchFamily="50" charset="-128"/>
              </a:rPr>
              <a:t>作品を対象に、</a:t>
            </a:r>
            <a:r>
              <a:rPr lang="ja-JP" altLang="ja-JP" sz="1400" dirty="0">
                <a:latin typeface="Meiryo UI" panose="020B0604030504040204" pitchFamily="50" charset="-128"/>
                <a:ea typeface="Meiryo UI" panose="020B0604030504040204" pitchFamily="50" charset="-128"/>
              </a:rPr>
              <a:t>書類審査を行います。</a:t>
            </a:r>
            <a:endParaRPr lang="en-US" altLang="ja-JP" sz="1400" dirty="0">
              <a:latin typeface="Meiryo UI" panose="020B0604030504040204" pitchFamily="50" charset="-128"/>
              <a:ea typeface="Meiryo UI" panose="020B0604030504040204" pitchFamily="50" charset="-128"/>
            </a:endParaRPr>
          </a:p>
          <a:p>
            <a:pPr>
              <a:buClr>
                <a:schemeClr val="accent6"/>
              </a:buClr>
            </a:pPr>
            <a:r>
              <a:rPr lang="ja-JP" altLang="en-US" sz="1600" dirty="0" smtClean="0">
                <a:solidFill>
                  <a:schemeClr val="tx2">
                    <a:lumMod val="75000"/>
                  </a:schemeClr>
                </a:solidFill>
                <a:latin typeface="Meiryo UI" panose="020B0604030504040204" pitchFamily="50" charset="-128"/>
                <a:ea typeface="Meiryo UI" panose="020B0604030504040204" pitchFamily="50" charset="-128"/>
              </a:rPr>
              <a:t>③通知</a:t>
            </a:r>
            <a:endParaRPr lang="en-US" altLang="ja-JP" sz="1600" dirty="0">
              <a:solidFill>
                <a:schemeClr val="tx2">
                  <a:lumMod val="75000"/>
                </a:schemeClr>
              </a:solidFill>
              <a:latin typeface="Meiryo UI" panose="020B0604030504040204" pitchFamily="50" charset="-128"/>
              <a:ea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書類</a:t>
            </a:r>
            <a:r>
              <a:rPr lang="ja-JP" altLang="en-US" sz="1400" dirty="0">
                <a:latin typeface="Meiryo UI" panose="020B0604030504040204" pitchFamily="50" charset="-128"/>
                <a:ea typeface="Meiryo UI" panose="020B0604030504040204" pitchFamily="50" charset="-128"/>
              </a:rPr>
              <a:t>審査（一次審査）にて、“優れている”と評価された作品に対しては、書類</a:t>
            </a:r>
            <a:r>
              <a:rPr lang="ja-JP" altLang="en-US" sz="1400" dirty="0" smtClean="0">
                <a:latin typeface="Meiryo UI" panose="020B0604030504040204" pitchFamily="50" charset="-128"/>
                <a:ea typeface="Meiryo UI" panose="020B0604030504040204" pitchFamily="50" charset="-128"/>
              </a:rPr>
              <a:t>審査通過</a:t>
            </a:r>
            <a:r>
              <a:rPr lang="ja-JP" altLang="en-US" sz="1400" dirty="0">
                <a:latin typeface="Meiryo UI" panose="020B0604030504040204" pitchFamily="50" charset="-128"/>
                <a:ea typeface="Meiryo UI" panose="020B0604030504040204" pitchFamily="50" charset="-128"/>
              </a:rPr>
              <a:t>通知をお送りします</a:t>
            </a:r>
            <a:r>
              <a:rPr lang="ja-JP" altLang="en-US" sz="1400" dirty="0" smtClean="0">
                <a:latin typeface="Meiryo UI" panose="020B0604030504040204" pitchFamily="50" charset="-128"/>
                <a:ea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・通知</a:t>
            </a:r>
            <a:r>
              <a:rPr lang="ja-JP" altLang="en-US" sz="1400" dirty="0">
                <a:latin typeface="Meiryo UI" panose="020B0604030504040204" pitchFamily="50" charset="-128"/>
                <a:ea typeface="Meiryo UI" panose="020B0604030504040204" pitchFamily="50" charset="-128"/>
              </a:rPr>
              <a:t>を受けた作品のみ、最終審査に進むことができます。</a:t>
            </a:r>
            <a:endParaRPr lang="en-US" altLang="ja-JP" sz="1400" dirty="0">
              <a:latin typeface="Meiryo UI" panose="020B0604030504040204" pitchFamily="50" charset="-128"/>
              <a:ea typeface="Meiryo UI" panose="020B0604030504040204" pitchFamily="50" charset="-128"/>
            </a:endParaRPr>
          </a:p>
          <a:p>
            <a:pPr>
              <a:buClr>
                <a:schemeClr val="accent6"/>
              </a:buClr>
            </a:pPr>
            <a:r>
              <a:rPr lang="ja-JP" altLang="en-US" sz="1600" dirty="0" smtClean="0">
                <a:solidFill>
                  <a:schemeClr val="tx2">
                    <a:lumMod val="75000"/>
                  </a:schemeClr>
                </a:solidFill>
                <a:latin typeface="Meiryo UI" panose="020B0604030504040204" pitchFamily="50" charset="-128"/>
                <a:ea typeface="Meiryo UI" panose="020B0604030504040204" pitchFamily="50" charset="-128"/>
              </a:rPr>
              <a:t>④最終審査 </a:t>
            </a:r>
            <a:endParaRPr lang="en-US" altLang="ja-JP" sz="1600" dirty="0">
              <a:solidFill>
                <a:schemeClr val="tx2">
                  <a:lumMod val="75000"/>
                </a:schemeClr>
              </a:solidFill>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審査</a:t>
            </a:r>
            <a:r>
              <a:rPr lang="ja-JP" altLang="en-US" sz="1400" dirty="0">
                <a:latin typeface="Meiryo UI" panose="020B0604030504040204" pitchFamily="50" charset="-128"/>
                <a:ea typeface="Meiryo UI" panose="020B0604030504040204" pitchFamily="50" charset="-128"/>
              </a:rPr>
              <a:t>委員および来場者に向けて、応募作品に関するプレゼンテーション及び質疑応答</a:t>
            </a:r>
            <a:r>
              <a:rPr lang="ja-JP" altLang="en-US" sz="1400" dirty="0" smtClean="0">
                <a:latin typeface="Meiryo UI" panose="020B0604030504040204" pitchFamily="50" charset="-128"/>
                <a:ea typeface="Meiryo UI" panose="020B0604030504040204" pitchFamily="50" charset="-128"/>
              </a:rPr>
              <a:t>を行います。</a:t>
            </a:r>
            <a:endParaRPr lang="en-US" altLang="ja-JP" sz="1400" dirty="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　　・審査</a:t>
            </a:r>
            <a:r>
              <a:rPr lang="ja-JP" altLang="en-US" sz="1400" dirty="0">
                <a:latin typeface="Meiryo UI" panose="020B0604030504040204" pitchFamily="50" charset="-128"/>
                <a:ea typeface="Meiryo UI" panose="020B0604030504040204" pitchFamily="50" charset="-128"/>
              </a:rPr>
              <a:t>委員の審査を経て受賞を決定します。</a:t>
            </a:r>
            <a:endParaRPr lang="en-US" altLang="ja-JP"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293764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グラフ 26"/>
          <p:cNvGraphicFramePr>
            <a:graphicFrameLocks/>
          </p:cNvGraphicFramePr>
          <p:nvPr>
            <p:extLst>
              <p:ext uri="{D42A27DB-BD31-4B8C-83A1-F6EECF244321}">
                <p14:modId xmlns:p14="http://schemas.microsoft.com/office/powerpoint/2010/main" val="1464090665"/>
              </p:ext>
            </p:extLst>
          </p:nvPr>
        </p:nvGraphicFramePr>
        <p:xfrm>
          <a:off x="-254683" y="1328776"/>
          <a:ext cx="4250619"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6" name="グラフ 25"/>
          <p:cNvGraphicFramePr>
            <a:graphicFrameLocks/>
          </p:cNvGraphicFramePr>
          <p:nvPr>
            <p:extLst>
              <p:ext uri="{D42A27DB-BD31-4B8C-83A1-F6EECF244321}">
                <p14:modId xmlns:p14="http://schemas.microsoft.com/office/powerpoint/2010/main" val="3362294715"/>
              </p:ext>
            </p:extLst>
          </p:nvPr>
        </p:nvGraphicFramePr>
        <p:xfrm>
          <a:off x="4067944" y="4952201"/>
          <a:ext cx="3168352" cy="2005191"/>
        </p:xfrm>
        <a:graphic>
          <a:graphicData uri="http://schemas.openxmlformats.org/drawingml/2006/chart">
            <c:chart xmlns:c="http://schemas.openxmlformats.org/drawingml/2006/chart" xmlns:r="http://schemas.openxmlformats.org/officeDocument/2006/relationships" r:id="rId4"/>
          </a:graphicData>
        </a:graphic>
      </p:graphicFrame>
      <p:sp>
        <p:nvSpPr>
          <p:cNvPr id="6" name="テキスト ボックス 5"/>
          <p:cNvSpPr txBox="1"/>
          <p:nvPr/>
        </p:nvSpPr>
        <p:spPr>
          <a:xfrm>
            <a:off x="4322497" y="959444"/>
            <a:ext cx="1527982" cy="369332"/>
          </a:xfrm>
          <a:prstGeom prst="rect">
            <a:avLst/>
          </a:prstGeom>
          <a:noFill/>
        </p:spPr>
        <p:txBody>
          <a:bodyPr wrap="none" rtlCol="0">
            <a:spAutoFit/>
          </a:bodyPr>
          <a:lstStyle/>
          <a:p>
            <a:r>
              <a:rPr lang="ja-JP" altLang="en-US" dirty="0" smtClean="0">
                <a:latin typeface="Meiryo UI" panose="020B0604030504040204" pitchFamily="50" charset="-128"/>
                <a:ea typeface="Meiryo UI" panose="020B0604030504040204" pitchFamily="50" charset="-128"/>
              </a:rPr>
              <a:t>○小学校の部</a:t>
            </a:r>
            <a:endParaRPr kumimoji="1" lang="ja-JP" altLang="en-US" dirty="0">
              <a:latin typeface="Meiryo UI" panose="020B0604030504040204" pitchFamily="50" charset="-128"/>
              <a:ea typeface="Meiryo UI" panose="020B0604030504040204" pitchFamily="50" charset="-128"/>
            </a:endParaRPr>
          </a:p>
        </p:txBody>
      </p:sp>
      <p:graphicFrame>
        <p:nvGraphicFramePr>
          <p:cNvPr id="7" name="グラフ 6"/>
          <p:cNvGraphicFramePr>
            <a:graphicFrameLocks/>
          </p:cNvGraphicFramePr>
          <p:nvPr>
            <p:extLst>
              <p:ext uri="{D42A27DB-BD31-4B8C-83A1-F6EECF244321}">
                <p14:modId xmlns:p14="http://schemas.microsoft.com/office/powerpoint/2010/main" val="4287903343"/>
              </p:ext>
            </p:extLst>
          </p:nvPr>
        </p:nvGraphicFramePr>
        <p:xfrm>
          <a:off x="4271367" y="1124744"/>
          <a:ext cx="2808312" cy="179115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グラフ 9"/>
          <p:cNvGraphicFramePr>
            <a:graphicFrameLocks/>
          </p:cNvGraphicFramePr>
          <p:nvPr>
            <p:extLst>
              <p:ext uri="{D42A27DB-BD31-4B8C-83A1-F6EECF244321}">
                <p14:modId xmlns:p14="http://schemas.microsoft.com/office/powerpoint/2010/main" val="3554800771"/>
              </p:ext>
            </p:extLst>
          </p:nvPr>
        </p:nvGraphicFramePr>
        <p:xfrm>
          <a:off x="6359599" y="1372706"/>
          <a:ext cx="2771800" cy="1440160"/>
        </p:xfrm>
        <a:graphic>
          <a:graphicData uri="http://schemas.openxmlformats.org/drawingml/2006/chart">
            <c:chart xmlns:c="http://schemas.openxmlformats.org/drawingml/2006/chart" xmlns:r="http://schemas.openxmlformats.org/officeDocument/2006/relationships" r:id="rId6"/>
          </a:graphicData>
        </a:graphic>
      </p:graphicFrame>
      <p:sp>
        <p:nvSpPr>
          <p:cNvPr id="11" name="テキスト ボックス 10"/>
          <p:cNvSpPr txBox="1"/>
          <p:nvPr/>
        </p:nvSpPr>
        <p:spPr>
          <a:xfrm>
            <a:off x="4340162" y="2957450"/>
            <a:ext cx="1527982" cy="369332"/>
          </a:xfrm>
          <a:prstGeom prst="rect">
            <a:avLst/>
          </a:prstGeom>
          <a:noFill/>
        </p:spPr>
        <p:txBody>
          <a:bodyPr wrap="none" rtlCol="0">
            <a:spAutoFit/>
          </a:bodyPr>
          <a:lstStyle/>
          <a:p>
            <a:r>
              <a:rPr lang="ja-JP" altLang="en-US" dirty="0" smtClean="0">
                <a:latin typeface="Meiryo UI" panose="020B0604030504040204" pitchFamily="50" charset="-128"/>
                <a:ea typeface="Meiryo UI" panose="020B0604030504040204" pitchFamily="50" charset="-128"/>
              </a:rPr>
              <a:t>○中学校の部</a:t>
            </a:r>
            <a:endParaRPr kumimoji="1" lang="ja-JP" altLang="en-US" dirty="0">
              <a:latin typeface="Meiryo UI" panose="020B0604030504040204" pitchFamily="50" charset="-128"/>
              <a:ea typeface="Meiryo UI" panose="020B0604030504040204" pitchFamily="50" charset="-128"/>
            </a:endParaRPr>
          </a:p>
        </p:txBody>
      </p:sp>
      <p:graphicFrame>
        <p:nvGraphicFramePr>
          <p:cNvPr id="12" name="グラフ 11"/>
          <p:cNvGraphicFramePr>
            <a:graphicFrameLocks/>
          </p:cNvGraphicFramePr>
          <p:nvPr>
            <p:extLst>
              <p:ext uri="{D42A27DB-BD31-4B8C-83A1-F6EECF244321}">
                <p14:modId xmlns:p14="http://schemas.microsoft.com/office/powerpoint/2010/main" val="3234540548"/>
              </p:ext>
            </p:extLst>
          </p:nvPr>
        </p:nvGraphicFramePr>
        <p:xfrm>
          <a:off x="4003364" y="3033295"/>
          <a:ext cx="3528392" cy="184027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4" name="グラフ 13"/>
          <p:cNvGraphicFramePr>
            <a:graphicFrameLocks/>
          </p:cNvGraphicFramePr>
          <p:nvPr>
            <p:extLst>
              <p:ext uri="{D42A27DB-BD31-4B8C-83A1-F6EECF244321}">
                <p14:modId xmlns:p14="http://schemas.microsoft.com/office/powerpoint/2010/main" val="3912094364"/>
              </p:ext>
            </p:extLst>
          </p:nvPr>
        </p:nvGraphicFramePr>
        <p:xfrm>
          <a:off x="6575623" y="3269583"/>
          <a:ext cx="2448272" cy="1472098"/>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6" name="グラフ 15"/>
          <p:cNvGraphicFramePr>
            <a:graphicFrameLocks/>
          </p:cNvGraphicFramePr>
          <p:nvPr>
            <p:extLst>
              <p:ext uri="{D42A27DB-BD31-4B8C-83A1-F6EECF244321}">
                <p14:modId xmlns:p14="http://schemas.microsoft.com/office/powerpoint/2010/main" val="1843597906"/>
              </p:ext>
            </p:extLst>
          </p:nvPr>
        </p:nvGraphicFramePr>
        <p:xfrm>
          <a:off x="6516638" y="5157192"/>
          <a:ext cx="2584499" cy="1700808"/>
        </p:xfrm>
        <a:graphic>
          <a:graphicData uri="http://schemas.openxmlformats.org/drawingml/2006/chart">
            <c:chart xmlns:c="http://schemas.openxmlformats.org/drawingml/2006/chart" xmlns:r="http://schemas.openxmlformats.org/officeDocument/2006/relationships" r:id="rId9"/>
          </a:graphicData>
        </a:graphic>
      </p:graphicFrame>
      <p:sp>
        <p:nvSpPr>
          <p:cNvPr id="18" name="テキスト ボックス 17"/>
          <p:cNvSpPr txBox="1"/>
          <p:nvPr/>
        </p:nvSpPr>
        <p:spPr>
          <a:xfrm>
            <a:off x="4322497" y="4912024"/>
            <a:ext cx="1758815" cy="369332"/>
          </a:xfrm>
          <a:prstGeom prst="rect">
            <a:avLst/>
          </a:prstGeom>
          <a:noFill/>
        </p:spPr>
        <p:txBody>
          <a:bodyPr wrap="none" rtlCol="0">
            <a:spAutoFit/>
          </a:bodyPr>
          <a:lstStyle/>
          <a:p>
            <a:r>
              <a:rPr lang="ja-JP" altLang="en-US" dirty="0" smtClean="0">
                <a:latin typeface="Meiryo UI" panose="020B0604030504040204" pitchFamily="50" charset="-128"/>
                <a:ea typeface="Meiryo UI" panose="020B0604030504040204" pitchFamily="50" charset="-128"/>
              </a:rPr>
              <a:t>○高等学校の部</a:t>
            </a:r>
            <a:endParaRPr kumimoji="1" lang="ja-JP" altLang="en-US" dirty="0">
              <a:latin typeface="Meiryo UI" panose="020B0604030504040204" pitchFamily="50" charset="-128"/>
              <a:ea typeface="Meiryo UI" panose="020B0604030504040204" pitchFamily="50" charset="-128"/>
            </a:endParaRPr>
          </a:p>
        </p:txBody>
      </p:sp>
      <p:sp>
        <p:nvSpPr>
          <p:cNvPr id="28" name="テキスト ボックス 27"/>
          <p:cNvSpPr txBox="1"/>
          <p:nvPr/>
        </p:nvSpPr>
        <p:spPr>
          <a:xfrm>
            <a:off x="35496" y="972572"/>
            <a:ext cx="2837636" cy="369332"/>
          </a:xfrm>
          <a:prstGeom prst="rect">
            <a:avLst/>
          </a:prstGeom>
          <a:noFill/>
        </p:spPr>
        <p:txBody>
          <a:bodyPr wrap="none" rtlCol="0">
            <a:spAutoFit/>
          </a:bodyPr>
          <a:lstStyle/>
          <a:p>
            <a:r>
              <a:rPr lang="ja-JP" altLang="en-US" dirty="0" smtClean="0">
                <a:latin typeface="Meiryo UI" panose="020B0604030504040204" pitchFamily="50" charset="-128"/>
                <a:ea typeface="Meiryo UI" panose="020B0604030504040204" pitchFamily="50" charset="-128"/>
              </a:rPr>
              <a:t>○コンテスト全体の参加状況</a:t>
            </a:r>
            <a:endParaRPr kumimoji="1" lang="ja-JP" altLang="en-US" dirty="0">
              <a:latin typeface="Meiryo UI" panose="020B0604030504040204" pitchFamily="50" charset="-128"/>
              <a:ea typeface="Meiryo UI" panose="020B0604030504040204" pitchFamily="50" charset="-128"/>
            </a:endParaRPr>
          </a:p>
        </p:txBody>
      </p:sp>
      <p:sp>
        <p:nvSpPr>
          <p:cNvPr id="30" name="正方形/長方形 29"/>
          <p:cNvSpPr/>
          <p:nvPr/>
        </p:nvSpPr>
        <p:spPr>
          <a:xfrm>
            <a:off x="0" y="0"/>
            <a:ext cx="9144000" cy="743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err="1" smtClean="0">
                <a:latin typeface="Meiryo UI" panose="020B0604030504040204" pitchFamily="50" charset="-128"/>
                <a:ea typeface="Meiryo UI" panose="020B0604030504040204" pitchFamily="50" charset="-128"/>
              </a:rPr>
              <a:t>きの</a:t>
            </a:r>
            <a:r>
              <a:rPr kumimoji="1" lang="ja-JP" altLang="en-US" b="1" dirty="0" smtClean="0">
                <a:latin typeface="Meiryo UI" panose="020B0604030504040204" pitchFamily="50" charset="-128"/>
                <a:ea typeface="Meiryo UI" panose="020B0604030504040204" pitchFamily="50" charset="-128"/>
              </a:rPr>
              <a:t>くにＩＣＴプログラミングコンテスト　Ｓｗｉｔｃｈ　Ｕｐ　ＷＡＫＡＹＡＭＡ　２０１９</a:t>
            </a:r>
            <a:endParaRPr kumimoji="1" lang="en-US" altLang="ja-JP" b="1" dirty="0" smtClean="0">
              <a:latin typeface="Meiryo UI" panose="020B0604030504040204" pitchFamily="50" charset="-128"/>
              <a:ea typeface="Meiryo UI" panose="020B0604030504040204" pitchFamily="50" charset="-128"/>
            </a:endParaRPr>
          </a:p>
          <a:p>
            <a:pPr algn="ctr"/>
            <a:r>
              <a:rPr kumimoji="1" lang="ja-JP" altLang="en-US" b="1" dirty="0" smtClean="0">
                <a:latin typeface="Meiryo UI" panose="020B0604030504040204" pitchFamily="50" charset="-128"/>
                <a:ea typeface="Meiryo UI" panose="020B0604030504040204" pitchFamily="50" charset="-128"/>
              </a:rPr>
              <a:t>応募概要</a:t>
            </a:r>
            <a:endParaRPr kumimoji="1" lang="ja-JP" altLang="en-US" b="1" dirty="0">
              <a:latin typeface="Meiryo UI" panose="020B0604030504040204" pitchFamily="50" charset="-128"/>
              <a:ea typeface="Meiryo UI" panose="020B0604030504040204" pitchFamily="50" charset="-128"/>
            </a:endParaRPr>
          </a:p>
        </p:txBody>
      </p:sp>
      <p:sp>
        <p:nvSpPr>
          <p:cNvPr id="9" name="正方形/長方形 8"/>
          <p:cNvSpPr/>
          <p:nvPr/>
        </p:nvSpPr>
        <p:spPr>
          <a:xfrm>
            <a:off x="4872896" y="3760132"/>
            <a:ext cx="1005669" cy="369332"/>
          </a:xfrm>
          <a:prstGeom prst="rect">
            <a:avLst/>
          </a:prstGeom>
        </p:spPr>
        <p:txBody>
          <a:bodyPr wrap="square">
            <a:spAutoFit/>
          </a:bodyPr>
          <a:lstStyle/>
          <a:p>
            <a:pPr algn="ctr"/>
            <a:r>
              <a:rPr lang="ja-JP" altLang="en-US" sz="900" dirty="0">
                <a:solidFill>
                  <a:sysClr val="windowText" lastClr="000000"/>
                </a:solidFill>
                <a:latin typeface="Meiryo UI" panose="020B0604030504040204" pitchFamily="50" charset="-128"/>
                <a:ea typeface="Meiryo UI" panose="020B0604030504040204" pitchFamily="50" charset="-128"/>
              </a:rPr>
              <a:t>中学校の部</a:t>
            </a:r>
            <a:endParaRPr lang="en-US" altLang="ja-JP" sz="900" dirty="0">
              <a:solidFill>
                <a:sysClr val="windowText" lastClr="000000"/>
              </a:solidFill>
              <a:latin typeface="Meiryo UI" panose="020B0604030504040204" pitchFamily="50" charset="-128"/>
              <a:ea typeface="Meiryo UI" panose="020B0604030504040204" pitchFamily="50" charset="-128"/>
            </a:endParaRPr>
          </a:p>
          <a:p>
            <a:pPr algn="ctr"/>
            <a:r>
              <a:rPr lang="en-US" altLang="ja-JP" sz="900" dirty="0" smtClean="0">
                <a:solidFill>
                  <a:sysClr val="windowText" lastClr="000000"/>
                </a:solidFill>
                <a:latin typeface="Meiryo UI" panose="020B0604030504040204" pitchFamily="50" charset="-128"/>
                <a:ea typeface="Meiryo UI" panose="020B0604030504040204" pitchFamily="50" charset="-128"/>
              </a:rPr>
              <a:t>10</a:t>
            </a:r>
            <a:r>
              <a:rPr lang="ja-JP" altLang="en-US" sz="900" dirty="0">
                <a:solidFill>
                  <a:sysClr val="windowText" lastClr="000000"/>
                </a:solidFill>
                <a:latin typeface="Meiryo UI" panose="020B0604030504040204" pitchFamily="50" charset="-128"/>
                <a:ea typeface="Meiryo UI" panose="020B0604030504040204" pitchFamily="50" charset="-128"/>
              </a:rPr>
              <a:t>チーム</a:t>
            </a:r>
          </a:p>
        </p:txBody>
      </p:sp>
      <p:sp>
        <p:nvSpPr>
          <p:cNvPr id="31" name="正方形/長方形 30"/>
          <p:cNvSpPr/>
          <p:nvPr/>
        </p:nvSpPr>
        <p:spPr>
          <a:xfrm>
            <a:off x="4960924" y="1844824"/>
            <a:ext cx="807311" cy="369332"/>
          </a:xfrm>
          <a:prstGeom prst="rect">
            <a:avLst/>
          </a:prstGeom>
        </p:spPr>
        <p:txBody>
          <a:bodyPr wrap="square">
            <a:spAutoFit/>
          </a:bodyPr>
          <a:lstStyle/>
          <a:p>
            <a:pPr algn="ctr"/>
            <a:r>
              <a:rPr lang="ja-JP" altLang="en-US" sz="900" dirty="0" smtClean="0">
                <a:solidFill>
                  <a:sysClr val="windowText" lastClr="000000"/>
                </a:solidFill>
                <a:latin typeface="Meiryo UI" panose="020B0604030504040204" pitchFamily="50" charset="-128"/>
                <a:ea typeface="Meiryo UI" panose="020B0604030504040204" pitchFamily="50" charset="-128"/>
              </a:rPr>
              <a:t>小学校の</a:t>
            </a:r>
            <a:r>
              <a:rPr lang="ja-JP" altLang="en-US" sz="900" dirty="0">
                <a:solidFill>
                  <a:sysClr val="windowText" lastClr="000000"/>
                </a:solidFill>
                <a:latin typeface="Meiryo UI" panose="020B0604030504040204" pitchFamily="50" charset="-128"/>
                <a:ea typeface="Meiryo UI" panose="020B0604030504040204" pitchFamily="50" charset="-128"/>
              </a:rPr>
              <a:t>部</a:t>
            </a:r>
            <a:endParaRPr lang="en-US" altLang="ja-JP" sz="900" dirty="0">
              <a:solidFill>
                <a:sysClr val="windowText" lastClr="000000"/>
              </a:solidFill>
              <a:latin typeface="Meiryo UI" panose="020B0604030504040204" pitchFamily="50" charset="-128"/>
              <a:ea typeface="Meiryo UI" panose="020B0604030504040204" pitchFamily="50" charset="-128"/>
            </a:endParaRPr>
          </a:p>
          <a:p>
            <a:pPr algn="ctr"/>
            <a:r>
              <a:rPr lang="en-US" altLang="ja-JP" sz="900" dirty="0" smtClean="0">
                <a:solidFill>
                  <a:sysClr val="windowText" lastClr="000000"/>
                </a:solidFill>
                <a:latin typeface="Meiryo UI" panose="020B0604030504040204" pitchFamily="50" charset="-128"/>
                <a:ea typeface="Meiryo UI" panose="020B0604030504040204" pitchFamily="50" charset="-128"/>
              </a:rPr>
              <a:t>8</a:t>
            </a:r>
            <a:r>
              <a:rPr lang="ja-JP" altLang="en-US" sz="900" dirty="0" smtClean="0">
                <a:solidFill>
                  <a:sysClr val="windowText" lastClr="000000"/>
                </a:solidFill>
                <a:latin typeface="Meiryo UI" panose="020B0604030504040204" pitchFamily="50" charset="-128"/>
                <a:ea typeface="Meiryo UI" panose="020B0604030504040204" pitchFamily="50" charset="-128"/>
              </a:rPr>
              <a:t>チーム</a:t>
            </a:r>
            <a:endParaRPr lang="ja-JP" altLang="en-US" sz="900" dirty="0">
              <a:solidFill>
                <a:sysClr val="windowText" lastClr="000000"/>
              </a:solidFill>
              <a:latin typeface="Meiryo UI" panose="020B0604030504040204" pitchFamily="50" charset="-128"/>
              <a:ea typeface="Meiryo UI" panose="020B0604030504040204" pitchFamily="50" charset="-128"/>
            </a:endParaRPr>
          </a:p>
        </p:txBody>
      </p:sp>
      <p:sp>
        <p:nvSpPr>
          <p:cNvPr id="32" name="正方形/長方形 31"/>
          <p:cNvSpPr/>
          <p:nvPr/>
        </p:nvSpPr>
        <p:spPr>
          <a:xfrm>
            <a:off x="4126304" y="5781684"/>
            <a:ext cx="2517838" cy="369332"/>
          </a:xfrm>
          <a:prstGeom prst="rect">
            <a:avLst/>
          </a:prstGeom>
        </p:spPr>
        <p:txBody>
          <a:bodyPr wrap="square">
            <a:spAutoFit/>
          </a:bodyPr>
          <a:lstStyle/>
          <a:p>
            <a:pPr algn="ctr"/>
            <a:r>
              <a:rPr lang="ja-JP" altLang="en-US" sz="900" dirty="0" smtClean="0">
                <a:solidFill>
                  <a:sysClr val="windowText" lastClr="000000"/>
                </a:solidFill>
                <a:latin typeface="Meiryo UI" panose="020B0604030504040204" pitchFamily="50" charset="-128"/>
                <a:ea typeface="Meiryo UI" panose="020B0604030504040204" pitchFamily="50" charset="-128"/>
              </a:rPr>
              <a:t>高等学校の</a:t>
            </a:r>
            <a:r>
              <a:rPr lang="ja-JP" altLang="en-US" sz="900" dirty="0">
                <a:solidFill>
                  <a:sysClr val="windowText" lastClr="000000"/>
                </a:solidFill>
                <a:latin typeface="Meiryo UI" panose="020B0604030504040204" pitchFamily="50" charset="-128"/>
                <a:ea typeface="Meiryo UI" panose="020B0604030504040204" pitchFamily="50" charset="-128"/>
              </a:rPr>
              <a:t>部</a:t>
            </a:r>
            <a:endParaRPr lang="en-US" altLang="ja-JP" sz="900" dirty="0">
              <a:solidFill>
                <a:sysClr val="windowText" lastClr="000000"/>
              </a:solidFill>
              <a:latin typeface="Meiryo UI" panose="020B0604030504040204" pitchFamily="50" charset="-128"/>
              <a:ea typeface="Meiryo UI" panose="020B0604030504040204" pitchFamily="50" charset="-128"/>
            </a:endParaRPr>
          </a:p>
          <a:p>
            <a:pPr algn="ctr"/>
            <a:r>
              <a:rPr lang="ja-JP" altLang="en-US" sz="900" dirty="0">
                <a:solidFill>
                  <a:sysClr val="windowText" lastClr="000000"/>
                </a:solidFill>
                <a:latin typeface="Meiryo UI" panose="020B0604030504040204" pitchFamily="50" charset="-128"/>
                <a:ea typeface="Meiryo UI" panose="020B0604030504040204" pitchFamily="50" charset="-128"/>
              </a:rPr>
              <a:t>６</a:t>
            </a:r>
            <a:r>
              <a:rPr lang="ja-JP" altLang="en-US" sz="900" dirty="0" smtClean="0">
                <a:solidFill>
                  <a:sysClr val="windowText" lastClr="000000"/>
                </a:solidFill>
                <a:latin typeface="Meiryo UI" panose="020B0604030504040204" pitchFamily="50" charset="-128"/>
                <a:ea typeface="Meiryo UI" panose="020B0604030504040204" pitchFamily="50" charset="-128"/>
              </a:rPr>
              <a:t>チーム</a:t>
            </a:r>
            <a:endParaRPr lang="ja-JP" altLang="en-US" sz="900" dirty="0">
              <a:solidFill>
                <a:sysClr val="windowText" lastClr="000000"/>
              </a:solidFill>
              <a:latin typeface="Meiryo UI" panose="020B0604030504040204" pitchFamily="50" charset="-128"/>
              <a:ea typeface="Meiryo UI" panose="020B0604030504040204" pitchFamily="50" charset="-128"/>
            </a:endParaRPr>
          </a:p>
        </p:txBody>
      </p:sp>
      <p:sp>
        <p:nvSpPr>
          <p:cNvPr id="5" name="正方形/長方形 4"/>
          <p:cNvSpPr/>
          <p:nvPr/>
        </p:nvSpPr>
        <p:spPr>
          <a:xfrm>
            <a:off x="1173976" y="2146504"/>
            <a:ext cx="1368152"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600" dirty="0" smtClean="0">
                <a:solidFill>
                  <a:sysClr val="windowText" lastClr="000000"/>
                </a:solidFill>
                <a:latin typeface="Meiryo UI" panose="020B0604030504040204" pitchFamily="50" charset="-128"/>
                <a:ea typeface="Meiryo UI" panose="020B0604030504040204" pitchFamily="50" charset="-128"/>
              </a:rPr>
              <a:t>応募数</a:t>
            </a:r>
            <a:endParaRPr kumimoji="1" lang="en-US" altLang="ja-JP" sz="1600" dirty="0" smtClean="0">
              <a:solidFill>
                <a:sysClr val="windowText" lastClr="000000"/>
              </a:solidFill>
              <a:latin typeface="Meiryo UI" panose="020B0604030504040204" pitchFamily="50" charset="-128"/>
              <a:ea typeface="Meiryo UI" panose="020B0604030504040204" pitchFamily="50" charset="-128"/>
            </a:endParaRPr>
          </a:p>
          <a:p>
            <a:pPr algn="ctr"/>
            <a:r>
              <a:rPr lang="en-US" altLang="ja-JP" sz="1600" dirty="0" smtClean="0">
                <a:solidFill>
                  <a:sysClr val="windowText" lastClr="000000"/>
                </a:solidFill>
                <a:latin typeface="Meiryo UI" panose="020B0604030504040204" pitchFamily="50" charset="-128"/>
                <a:ea typeface="Meiryo UI" panose="020B0604030504040204" pitchFamily="50" charset="-128"/>
              </a:rPr>
              <a:t>24</a:t>
            </a:r>
            <a:r>
              <a:rPr lang="ja-JP" altLang="en-US" sz="1600" dirty="0" smtClean="0">
                <a:solidFill>
                  <a:sysClr val="windowText" lastClr="000000"/>
                </a:solidFill>
                <a:latin typeface="Meiryo UI" panose="020B0604030504040204" pitchFamily="50" charset="-128"/>
                <a:ea typeface="Meiryo UI" panose="020B0604030504040204" pitchFamily="50" charset="-128"/>
              </a:rPr>
              <a:t>チーム</a:t>
            </a:r>
            <a:endParaRPr kumimoji="1" lang="ja-JP" altLang="en-US" sz="1600" dirty="0">
              <a:solidFill>
                <a:sysClr val="windowText" lastClr="000000"/>
              </a:solidFill>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8244408" y="1372726"/>
            <a:ext cx="748923" cy="261610"/>
          </a:xfrm>
          <a:prstGeom prst="rect">
            <a:avLst/>
          </a:prstGeom>
          <a:noFill/>
        </p:spPr>
        <p:txBody>
          <a:bodyPr wrap="none" rtlCol="0">
            <a:spAutoFit/>
          </a:bodyPr>
          <a:lstStyle/>
          <a:p>
            <a:r>
              <a:rPr kumimoji="1" lang="ja-JP" altLang="en-US" sz="1050" dirty="0" smtClean="0">
                <a:latin typeface="Meiryo UI" panose="020B0604030504040204" pitchFamily="50" charset="-128"/>
                <a:ea typeface="Meiryo UI" panose="020B0604030504040204" pitchFamily="50" charset="-128"/>
              </a:rPr>
              <a:t>単位：人</a:t>
            </a:r>
            <a:endParaRPr kumimoji="1" lang="ja-JP" altLang="en-US" sz="1050" dirty="0">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8244408" y="3141536"/>
            <a:ext cx="748923" cy="261610"/>
          </a:xfrm>
          <a:prstGeom prst="rect">
            <a:avLst/>
          </a:prstGeom>
          <a:noFill/>
        </p:spPr>
        <p:txBody>
          <a:bodyPr wrap="none" rtlCol="0">
            <a:spAutoFit/>
          </a:bodyPr>
          <a:lstStyle/>
          <a:p>
            <a:r>
              <a:rPr kumimoji="1" lang="ja-JP" altLang="en-US" sz="1050" dirty="0" smtClean="0">
                <a:latin typeface="Meiryo UI" panose="020B0604030504040204" pitchFamily="50" charset="-128"/>
                <a:ea typeface="Meiryo UI" panose="020B0604030504040204" pitchFamily="50" charset="-128"/>
              </a:rPr>
              <a:t>単位：人</a:t>
            </a:r>
            <a:endParaRPr kumimoji="1" lang="ja-JP" altLang="en-US" sz="1050" dirty="0">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8244408" y="5013176"/>
            <a:ext cx="748923" cy="261610"/>
          </a:xfrm>
          <a:prstGeom prst="rect">
            <a:avLst/>
          </a:prstGeom>
          <a:noFill/>
        </p:spPr>
        <p:txBody>
          <a:bodyPr wrap="none" rtlCol="0">
            <a:spAutoFit/>
          </a:bodyPr>
          <a:lstStyle/>
          <a:p>
            <a:r>
              <a:rPr kumimoji="1" lang="ja-JP" altLang="en-US" sz="1050" dirty="0" smtClean="0">
                <a:latin typeface="Meiryo UI" panose="020B0604030504040204" pitchFamily="50" charset="-128"/>
                <a:ea typeface="Meiryo UI" panose="020B0604030504040204" pitchFamily="50" charset="-128"/>
              </a:rPr>
              <a:t>単位：人</a:t>
            </a:r>
            <a:endParaRPr kumimoji="1" lang="ja-JP" altLang="en-US" sz="1050" dirty="0">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6477246" y="980728"/>
            <a:ext cx="1047082" cy="276999"/>
          </a:xfrm>
          <a:prstGeom prst="rect">
            <a:avLst/>
          </a:prstGeom>
          <a:noFill/>
        </p:spPr>
        <p:txBody>
          <a:bodyPr wrap="none" rtlCol="0">
            <a:spAutoFit/>
          </a:bodyPr>
          <a:lstStyle/>
          <a:p>
            <a:r>
              <a:rPr kumimoji="1" lang="en-US" altLang="ja-JP" sz="1200" dirty="0" smtClean="0">
                <a:latin typeface="Meiryo UI" panose="020B0604030504040204" pitchFamily="50" charset="-128"/>
                <a:ea typeface="Meiryo UI" panose="020B0604030504040204" pitchFamily="50" charset="-128"/>
              </a:rPr>
              <a:t>&lt;</a:t>
            </a:r>
            <a:r>
              <a:rPr kumimoji="1" lang="ja-JP" altLang="en-US" sz="1200" dirty="0" smtClean="0">
                <a:latin typeface="Meiryo UI" panose="020B0604030504040204" pitchFamily="50" charset="-128"/>
                <a:ea typeface="Meiryo UI" panose="020B0604030504040204" pitchFamily="50" charset="-128"/>
              </a:rPr>
              <a:t>参加人数</a:t>
            </a:r>
            <a:r>
              <a:rPr kumimoji="1" lang="en-US" altLang="ja-JP" sz="1200" dirty="0" smtClean="0">
                <a:latin typeface="Meiryo UI" panose="020B0604030504040204" pitchFamily="50" charset="-128"/>
                <a:ea typeface="Meiryo UI" panose="020B0604030504040204" pitchFamily="50" charset="-128"/>
              </a:rPr>
              <a:t>&gt;</a:t>
            </a:r>
            <a:endParaRPr kumimoji="1" lang="ja-JP" altLang="en-US" sz="1200" dirty="0">
              <a:latin typeface="Meiryo UI" panose="020B0604030504040204" pitchFamily="50" charset="-128"/>
              <a:ea typeface="Meiryo UI" panose="020B0604030504040204" pitchFamily="50" charset="-128"/>
            </a:endParaRPr>
          </a:p>
        </p:txBody>
      </p:sp>
      <p:sp>
        <p:nvSpPr>
          <p:cNvPr id="23" name="テキスト ボックス 22"/>
          <p:cNvSpPr txBox="1"/>
          <p:nvPr/>
        </p:nvSpPr>
        <p:spPr>
          <a:xfrm>
            <a:off x="6516216" y="3007985"/>
            <a:ext cx="1047082" cy="276999"/>
          </a:xfrm>
          <a:prstGeom prst="rect">
            <a:avLst/>
          </a:prstGeom>
          <a:noFill/>
        </p:spPr>
        <p:txBody>
          <a:bodyPr wrap="none" rtlCol="0">
            <a:spAutoFit/>
          </a:bodyPr>
          <a:lstStyle/>
          <a:p>
            <a:r>
              <a:rPr kumimoji="1" lang="en-US" altLang="ja-JP" sz="1200" dirty="0" smtClean="0">
                <a:latin typeface="Meiryo UI" panose="020B0604030504040204" pitchFamily="50" charset="-128"/>
                <a:ea typeface="Meiryo UI" panose="020B0604030504040204" pitchFamily="50" charset="-128"/>
              </a:rPr>
              <a:t>&lt;</a:t>
            </a:r>
            <a:r>
              <a:rPr kumimoji="1" lang="ja-JP" altLang="en-US" sz="1200" dirty="0" smtClean="0">
                <a:latin typeface="Meiryo UI" panose="020B0604030504040204" pitchFamily="50" charset="-128"/>
                <a:ea typeface="Meiryo UI" panose="020B0604030504040204" pitchFamily="50" charset="-128"/>
              </a:rPr>
              <a:t>参加人数</a:t>
            </a:r>
            <a:r>
              <a:rPr kumimoji="1" lang="en-US" altLang="ja-JP" sz="1200" dirty="0" smtClean="0">
                <a:latin typeface="Meiryo UI" panose="020B0604030504040204" pitchFamily="50" charset="-128"/>
                <a:ea typeface="Meiryo UI" panose="020B0604030504040204" pitchFamily="50" charset="-128"/>
              </a:rPr>
              <a:t>&gt;</a:t>
            </a:r>
            <a:endParaRPr kumimoji="1" lang="ja-JP" altLang="en-US" sz="1200" dirty="0">
              <a:latin typeface="Meiryo UI" panose="020B0604030504040204" pitchFamily="50" charset="-128"/>
              <a:ea typeface="Meiryo UI" panose="020B0604030504040204" pitchFamily="50" charset="-128"/>
            </a:endParaRPr>
          </a:p>
        </p:txBody>
      </p:sp>
      <p:sp>
        <p:nvSpPr>
          <p:cNvPr id="24" name="テキスト ボックス 23"/>
          <p:cNvSpPr txBox="1"/>
          <p:nvPr/>
        </p:nvSpPr>
        <p:spPr>
          <a:xfrm>
            <a:off x="6516216" y="4952201"/>
            <a:ext cx="1047082" cy="276999"/>
          </a:xfrm>
          <a:prstGeom prst="rect">
            <a:avLst/>
          </a:prstGeom>
          <a:noFill/>
        </p:spPr>
        <p:txBody>
          <a:bodyPr wrap="none" rtlCol="0">
            <a:spAutoFit/>
          </a:bodyPr>
          <a:lstStyle/>
          <a:p>
            <a:r>
              <a:rPr kumimoji="1" lang="en-US" altLang="ja-JP" sz="1200" dirty="0" smtClean="0">
                <a:latin typeface="Meiryo UI" panose="020B0604030504040204" pitchFamily="50" charset="-128"/>
                <a:ea typeface="Meiryo UI" panose="020B0604030504040204" pitchFamily="50" charset="-128"/>
              </a:rPr>
              <a:t>&lt;</a:t>
            </a:r>
            <a:r>
              <a:rPr kumimoji="1" lang="ja-JP" altLang="en-US" sz="1200" dirty="0" smtClean="0">
                <a:latin typeface="Meiryo UI" panose="020B0604030504040204" pitchFamily="50" charset="-128"/>
                <a:ea typeface="Meiryo UI" panose="020B0604030504040204" pitchFamily="50" charset="-128"/>
              </a:rPr>
              <a:t>参加人数</a:t>
            </a:r>
            <a:r>
              <a:rPr kumimoji="1" lang="en-US" altLang="ja-JP" sz="1200" dirty="0" smtClean="0">
                <a:latin typeface="Meiryo UI" panose="020B0604030504040204" pitchFamily="50" charset="-128"/>
                <a:ea typeface="Meiryo UI" panose="020B0604030504040204" pitchFamily="50" charset="-128"/>
              </a:rPr>
              <a:t>&gt;</a:t>
            </a:r>
            <a:endParaRPr kumimoji="1" lang="ja-JP" altLang="en-US" sz="1200" dirty="0">
              <a:latin typeface="Meiryo UI" panose="020B0604030504040204" pitchFamily="50" charset="-128"/>
              <a:ea typeface="Meiryo UI" panose="020B0604030504040204" pitchFamily="50" charset="-128"/>
            </a:endParaRPr>
          </a:p>
        </p:txBody>
      </p:sp>
      <p:graphicFrame>
        <p:nvGraphicFramePr>
          <p:cNvPr id="29" name="グラフ 28"/>
          <p:cNvGraphicFramePr>
            <a:graphicFrameLocks/>
          </p:cNvGraphicFramePr>
          <p:nvPr>
            <p:extLst>
              <p:ext uri="{D42A27DB-BD31-4B8C-83A1-F6EECF244321}">
                <p14:modId xmlns:p14="http://schemas.microsoft.com/office/powerpoint/2010/main" val="224214018"/>
              </p:ext>
            </p:extLst>
          </p:nvPr>
        </p:nvGraphicFramePr>
        <p:xfrm>
          <a:off x="58366" y="4164647"/>
          <a:ext cx="4281796" cy="2743200"/>
        </p:xfrm>
        <a:graphic>
          <a:graphicData uri="http://schemas.openxmlformats.org/drawingml/2006/chart">
            <c:chart xmlns:c="http://schemas.openxmlformats.org/drawingml/2006/chart" xmlns:r="http://schemas.openxmlformats.org/officeDocument/2006/relationships" r:id="rId10"/>
          </a:graphicData>
        </a:graphic>
      </p:graphicFrame>
      <p:sp>
        <p:nvSpPr>
          <p:cNvPr id="33" name="テキスト ボックス 32"/>
          <p:cNvSpPr txBox="1"/>
          <p:nvPr/>
        </p:nvSpPr>
        <p:spPr>
          <a:xfrm>
            <a:off x="35496" y="4005064"/>
            <a:ext cx="1989647" cy="369332"/>
          </a:xfrm>
          <a:prstGeom prst="rect">
            <a:avLst/>
          </a:prstGeom>
          <a:noFill/>
        </p:spPr>
        <p:txBody>
          <a:bodyPr wrap="none" rtlCol="0">
            <a:spAutoFit/>
          </a:bodyPr>
          <a:lstStyle/>
          <a:p>
            <a:r>
              <a:rPr lang="ja-JP" altLang="en-US" dirty="0" smtClean="0">
                <a:latin typeface="Meiryo UI" panose="020B0604030504040204" pitchFamily="50" charset="-128"/>
                <a:ea typeface="Meiryo UI" panose="020B0604030504040204" pitchFamily="50" charset="-128"/>
              </a:rPr>
              <a:t>○応募作品の分類</a:t>
            </a:r>
            <a:endParaRPr kumimoji="1" lang="ja-JP" altLang="en-US" dirty="0">
              <a:latin typeface="Meiryo UI" panose="020B0604030504040204" pitchFamily="50" charset="-128"/>
              <a:ea typeface="Meiryo UI" panose="020B0604030504040204" pitchFamily="50" charset="-128"/>
            </a:endParaRPr>
          </a:p>
        </p:txBody>
      </p:sp>
      <p:sp>
        <p:nvSpPr>
          <p:cNvPr id="3" name="正方形/長方形 2"/>
          <p:cNvSpPr/>
          <p:nvPr/>
        </p:nvSpPr>
        <p:spPr>
          <a:xfrm>
            <a:off x="179512" y="6474822"/>
            <a:ext cx="3816424" cy="338554"/>
          </a:xfrm>
          <a:prstGeom prst="rect">
            <a:avLst/>
          </a:prstGeom>
          <a:ln>
            <a:noFill/>
          </a:ln>
        </p:spPr>
        <p:txBody>
          <a:bodyPr wrap="square">
            <a:spAutoFit/>
          </a:bodyPr>
          <a:lstStyle/>
          <a:p>
            <a:r>
              <a:rPr lang="en-US" altLang="ja-JP" sz="800" dirty="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ここでは、プログラムによって</a:t>
            </a:r>
            <a:r>
              <a:rPr lang="ja-JP" altLang="en-US" sz="800" dirty="0" smtClean="0">
                <a:latin typeface="Meiryo UI" panose="020B0604030504040204" pitchFamily="50" charset="-128"/>
                <a:ea typeface="Meiryo UI" panose="020B0604030504040204" pitchFamily="50" charset="-128"/>
              </a:rPr>
              <a:t>、現実世界に</a:t>
            </a:r>
            <a:r>
              <a:rPr lang="ja-JP" altLang="en-US" sz="800" dirty="0">
                <a:latin typeface="Meiryo UI" panose="020B0604030504040204" pitchFamily="50" charset="-128"/>
                <a:ea typeface="Meiryo UI" panose="020B0604030504040204" pitchFamily="50" charset="-128"/>
              </a:rPr>
              <a:t>存在する</a:t>
            </a:r>
            <a:r>
              <a:rPr lang="ja-JP" altLang="en-US" sz="800" dirty="0" smtClean="0">
                <a:latin typeface="Meiryo UI" panose="020B0604030504040204" pitchFamily="50" charset="-128"/>
                <a:ea typeface="Meiryo UI" panose="020B0604030504040204" pitchFamily="50" charset="-128"/>
              </a:rPr>
              <a:t>ものを制御する作品を</a:t>
            </a:r>
            <a:r>
              <a:rPr lang="ja-JP" altLang="en-US" sz="800" dirty="0">
                <a:latin typeface="Meiryo UI" panose="020B0604030504040204" pitchFamily="50" charset="-128"/>
                <a:ea typeface="Meiryo UI" panose="020B0604030504040204" pitchFamily="50" charset="-128"/>
              </a:rPr>
              <a:t>ハード系といい</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WEB</a:t>
            </a:r>
            <a:r>
              <a:rPr lang="ja-JP" altLang="en-US" sz="800" dirty="0">
                <a:latin typeface="Meiryo UI" panose="020B0604030504040204" pitchFamily="50" charset="-128"/>
                <a:ea typeface="Meiryo UI" panose="020B0604030504040204" pitchFamily="50" charset="-128"/>
              </a:rPr>
              <a:t>等非現実世界に存在する</a:t>
            </a:r>
            <a:r>
              <a:rPr lang="ja-JP" altLang="en-US" sz="800" dirty="0" smtClean="0">
                <a:latin typeface="Meiryo UI" panose="020B0604030504040204" pitchFamily="50" charset="-128"/>
                <a:ea typeface="Meiryo UI" panose="020B0604030504040204" pitchFamily="50" charset="-128"/>
              </a:rPr>
              <a:t>ものを制御する作品をソフト</a:t>
            </a:r>
            <a:r>
              <a:rPr lang="ja-JP" altLang="en-US" sz="800" dirty="0">
                <a:latin typeface="Meiryo UI" panose="020B0604030504040204" pitchFamily="50" charset="-128"/>
                <a:ea typeface="Meiryo UI" panose="020B0604030504040204" pitchFamily="50" charset="-128"/>
              </a:rPr>
              <a:t>系として分類しています。</a:t>
            </a:r>
          </a:p>
        </p:txBody>
      </p:sp>
      <p:sp>
        <p:nvSpPr>
          <p:cNvPr id="34" name="正方形/長方形 33"/>
          <p:cNvSpPr/>
          <p:nvPr/>
        </p:nvSpPr>
        <p:spPr>
          <a:xfrm>
            <a:off x="1152710" y="5057888"/>
            <a:ext cx="1368152"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1600" dirty="0" smtClean="0">
                <a:solidFill>
                  <a:sysClr val="windowText" lastClr="000000"/>
                </a:solidFill>
                <a:latin typeface="Meiryo UI" panose="020B0604030504040204" pitchFamily="50" charset="-128"/>
                <a:ea typeface="Meiryo UI" panose="020B0604030504040204" pitchFamily="50" charset="-128"/>
              </a:rPr>
              <a:t>24</a:t>
            </a:r>
            <a:r>
              <a:rPr lang="ja-JP" altLang="en-US" sz="1600" dirty="0" smtClean="0">
                <a:solidFill>
                  <a:sysClr val="windowText" lastClr="000000"/>
                </a:solidFill>
                <a:latin typeface="Meiryo UI" panose="020B0604030504040204" pitchFamily="50" charset="-128"/>
                <a:ea typeface="Meiryo UI" panose="020B0604030504040204" pitchFamily="50" charset="-128"/>
              </a:rPr>
              <a:t>作品</a:t>
            </a:r>
            <a:endParaRPr kumimoji="1" lang="ja-JP" altLang="en-US" sz="1600" dirty="0">
              <a:solidFill>
                <a:sysClr val="windowText" lastClr="00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2780791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0" y="-14288"/>
            <a:ext cx="9144000" cy="3715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latin typeface="Meiryo UI" panose="020B0604030504040204" pitchFamily="50" charset="-128"/>
                <a:ea typeface="Meiryo UI" panose="020B0604030504040204" pitchFamily="50" charset="-128"/>
              </a:rPr>
              <a:t>最終審査会出場チーム（ファイナリスト）一覧</a:t>
            </a:r>
            <a:endParaRPr kumimoji="1" lang="ja-JP" altLang="en-US" b="1" dirty="0">
              <a:latin typeface="Meiryo UI" panose="020B0604030504040204" pitchFamily="50" charset="-128"/>
              <a:ea typeface="Meiryo UI" panose="020B0604030504040204" pitchFamily="50" charset="-128"/>
            </a:endParaRPr>
          </a:p>
        </p:txBody>
      </p:sp>
      <p:graphicFrame>
        <p:nvGraphicFramePr>
          <p:cNvPr id="7" name="表 6"/>
          <p:cNvGraphicFramePr>
            <a:graphicFrameLocks noGrp="1"/>
          </p:cNvGraphicFramePr>
          <p:nvPr>
            <p:extLst>
              <p:ext uri="{D42A27DB-BD31-4B8C-83A1-F6EECF244321}">
                <p14:modId xmlns:p14="http://schemas.microsoft.com/office/powerpoint/2010/main" val="850643370"/>
              </p:ext>
            </p:extLst>
          </p:nvPr>
        </p:nvGraphicFramePr>
        <p:xfrm>
          <a:off x="436243" y="760973"/>
          <a:ext cx="8456236" cy="1731923"/>
        </p:xfrm>
        <a:graphic>
          <a:graphicData uri="http://schemas.openxmlformats.org/drawingml/2006/table">
            <a:tbl>
              <a:tblPr firstRow="1" firstCol="1" bandRow="1"/>
              <a:tblGrid>
                <a:gridCol w="2640219"/>
                <a:gridCol w="2706949"/>
                <a:gridCol w="3109068"/>
              </a:tblGrid>
              <a:tr h="350163">
                <a:tc>
                  <a:txBody>
                    <a:bodyPr/>
                    <a:lstStyle/>
                    <a:p>
                      <a:pPr algn="ctr">
                        <a:lnSpc>
                          <a:spcPts val="1800"/>
                        </a:lnSpc>
                        <a:spcAft>
                          <a:spcPts val="0"/>
                        </a:spcAft>
                      </a:pPr>
                      <a:r>
                        <a:rPr lang="ja-JP" sz="1100" b="1" kern="0" dirty="0">
                          <a:solidFill>
                            <a:srgbClr val="FFFFFF"/>
                          </a:solidFill>
                          <a:effectLst/>
                          <a:latin typeface="Century"/>
                          <a:ea typeface="Meiryo UI"/>
                          <a:cs typeface="Times New Roman"/>
                        </a:rPr>
                        <a:t>グループ名</a:t>
                      </a:r>
                      <a:endParaRPr lang="ja-JP" sz="1100" kern="100" dirty="0">
                        <a:effectLst/>
                        <a:latin typeface="Century"/>
                        <a:ea typeface="ＭＳ 明朝"/>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000080"/>
                    </a:solidFill>
                  </a:tcPr>
                </a:tc>
                <a:tc>
                  <a:txBody>
                    <a:bodyPr/>
                    <a:lstStyle/>
                    <a:p>
                      <a:pPr algn="ctr">
                        <a:lnSpc>
                          <a:spcPts val="1800"/>
                        </a:lnSpc>
                        <a:spcAft>
                          <a:spcPts val="0"/>
                        </a:spcAft>
                      </a:pPr>
                      <a:r>
                        <a:rPr lang="ja-JP" sz="1100" b="1" kern="0">
                          <a:solidFill>
                            <a:srgbClr val="FFFFFF"/>
                          </a:solidFill>
                          <a:effectLst/>
                          <a:latin typeface="Century"/>
                          <a:ea typeface="Meiryo UI"/>
                          <a:cs typeface="Times New Roman"/>
                        </a:rPr>
                        <a:t>作品テーマ</a:t>
                      </a:r>
                      <a:endParaRPr lang="ja-JP" sz="1100" kern="100">
                        <a:effectLst/>
                        <a:latin typeface="Century"/>
                        <a:ea typeface="ＭＳ 明朝"/>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000080"/>
                    </a:solidFill>
                  </a:tcPr>
                </a:tc>
                <a:tc>
                  <a:txBody>
                    <a:bodyPr/>
                    <a:lstStyle/>
                    <a:p>
                      <a:pPr algn="ctr">
                        <a:lnSpc>
                          <a:spcPts val="1800"/>
                        </a:lnSpc>
                        <a:spcAft>
                          <a:spcPts val="0"/>
                        </a:spcAft>
                      </a:pPr>
                      <a:r>
                        <a:rPr lang="ja-JP" sz="1100" b="1" kern="0">
                          <a:solidFill>
                            <a:srgbClr val="FFFFFF"/>
                          </a:solidFill>
                          <a:effectLst/>
                          <a:latin typeface="Century"/>
                          <a:ea typeface="Meiryo UI"/>
                          <a:cs typeface="Times New Roman"/>
                        </a:rPr>
                        <a:t>所属団体等</a:t>
                      </a:r>
                      <a:endParaRPr lang="ja-JP" sz="1100" kern="100">
                        <a:effectLst/>
                        <a:latin typeface="Century"/>
                        <a:ea typeface="ＭＳ 明朝"/>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000080"/>
                    </a:solidFill>
                  </a:tcPr>
                </a:tc>
              </a:tr>
              <a:tr h="233680">
                <a:tc>
                  <a:txBody>
                    <a:bodyPr/>
                    <a:lstStyle/>
                    <a:p>
                      <a:pPr algn="l">
                        <a:lnSpc>
                          <a:spcPts val="1800"/>
                        </a:lnSpc>
                        <a:spcAft>
                          <a:spcPts val="0"/>
                        </a:spcAft>
                      </a:pPr>
                      <a:r>
                        <a:rPr lang="ja-JP" sz="1200" kern="0" dirty="0">
                          <a:effectLst/>
                          <a:latin typeface="Meiryo UI" panose="020B0604030504040204" pitchFamily="50" charset="-128"/>
                          <a:ea typeface="Meiryo UI" panose="020B0604030504040204" pitchFamily="50" charset="-128"/>
                          <a:cs typeface="Times New Roman"/>
                        </a:rPr>
                        <a:t>かつらぎ</a:t>
                      </a:r>
                      <a:r>
                        <a:rPr lang="en-US" sz="1200" kern="0" dirty="0">
                          <a:effectLst/>
                          <a:latin typeface="Meiryo UI" panose="020B0604030504040204" pitchFamily="50" charset="-128"/>
                          <a:ea typeface="Meiryo UI" panose="020B0604030504040204" pitchFamily="50" charset="-128"/>
                          <a:cs typeface="Times New Roman"/>
                        </a:rPr>
                        <a:t>peppers</a:t>
                      </a:r>
                      <a:endParaRPr lang="ja-JP" sz="1200" kern="100" dirty="0">
                        <a:effectLst/>
                        <a:latin typeface="Meiryo UI" panose="020B0604030504040204" pitchFamily="50" charset="-128"/>
                        <a:ea typeface="Meiryo UI" panose="020B0604030504040204" pitchFamily="50" charset="-128"/>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l">
                        <a:lnSpc>
                          <a:spcPts val="1800"/>
                        </a:lnSpc>
                        <a:spcAft>
                          <a:spcPts val="0"/>
                        </a:spcAft>
                      </a:pPr>
                      <a:r>
                        <a:rPr lang="en-US" sz="1200" kern="0" dirty="0">
                          <a:effectLst/>
                          <a:latin typeface="Meiryo UI"/>
                          <a:ea typeface="ＭＳ 明朝"/>
                          <a:cs typeface="Times New Roman"/>
                        </a:rPr>
                        <a:t>pepper</a:t>
                      </a:r>
                      <a:r>
                        <a:rPr lang="ja-JP" sz="1200" kern="0" dirty="0">
                          <a:effectLst/>
                          <a:latin typeface="Century"/>
                          <a:ea typeface="Meiryo UI"/>
                          <a:cs typeface="Times New Roman"/>
                        </a:rPr>
                        <a:t>をつかって　歴史とフルーツの町　かつらぎ町のよさを　知ってもらおう！</a:t>
                      </a:r>
                      <a:endParaRPr lang="ja-JP" sz="1200" kern="100" dirty="0">
                        <a:effectLst/>
                        <a:latin typeface="Century"/>
                        <a:ea typeface="ＭＳ 明朝"/>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l">
                        <a:lnSpc>
                          <a:spcPts val="1800"/>
                        </a:lnSpc>
                        <a:spcAft>
                          <a:spcPts val="0"/>
                        </a:spcAft>
                      </a:pPr>
                      <a:r>
                        <a:rPr lang="ja-JP" sz="1200" kern="0" dirty="0">
                          <a:effectLst/>
                          <a:latin typeface="Century"/>
                          <a:ea typeface="Meiryo UI"/>
                          <a:cs typeface="Times New Roman"/>
                        </a:rPr>
                        <a:t>かつらぎ町立　渋田小学校</a:t>
                      </a:r>
                      <a:endParaRPr lang="ja-JP" sz="1200" kern="100" dirty="0">
                        <a:effectLst/>
                        <a:latin typeface="Century"/>
                        <a:ea typeface="ＭＳ 明朝"/>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r>
              <a:tr h="233680">
                <a:tc>
                  <a:txBody>
                    <a:bodyPr/>
                    <a:lstStyle/>
                    <a:p>
                      <a:pPr algn="l">
                        <a:lnSpc>
                          <a:spcPts val="1800"/>
                        </a:lnSpc>
                        <a:spcAft>
                          <a:spcPts val="0"/>
                        </a:spcAft>
                      </a:pPr>
                      <a:r>
                        <a:rPr lang="ja-JP" sz="1200" kern="0" dirty="0">
                          <a:effectLst/>
                          <a:latin typeface="Century"/>
                          <a:ea typeface="Meiryo UI"/>
                          <a:cs typeface="Times New Roman"/>
                        </a:rPr>
                        <a:t>田村小学校科学クラブ</a:t>
                      </a:r>
                      <a:endParaRPr lang="ja-JP" sz="1200" kern="100" dirty="0">
                        <a:effectLst/>
                        <a:latin typeface="Century"/>
                        <a:ea typeface="ＭＳ 明朝"/>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l">
                        <a:lnSpc>
                          <a:spcPts val="1800"/>
                        </a:lnSpc>
                        <a:spcAft>
                          <a:spcPts val="0"/>
                        </a:spcAft>
                      </a:pPr>
                      <a:r>
                        <a:rPr lang="ja-JP" sz="1200" kern="0" dirty="0">
                          <a:effectLst/>
                          <a:latin typeface="Century"/>
                          <a:ea typeface="Meiryo UI"/>
                          <a:cs typeface="Times New Roman"/>
                        </a:rPr>
                        <a:t>田村の未来</a:t>
                      </a:r>
                      <a:endParaRPr lang="ja-JP" sz="1200" kern="100" dirty="0">
                        <a:effectLst/>
                        <a:latin typeface="Century"/>
                        <a:ea typeface="ＭＳ 明朝"/>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l">
                        <a:lnSpc>
                          <a:spcPts val="1800"/>
                        </a:lnSpc>
                        <a:spcAft>
                          <a:spcPts val="0"/>
                        </a:spcAft>
                      </a:pPr>
                      <a:r>
                        <a:rPr lang="ja-JP" sz="1200" kern="0">
                          <a:effectLst/>
                          <a:latin typeface="Century"/>
                          <a:ea typeface="Meiryo UI"/>
                          <a:cs typeface="Times New Roman"/>
                        </a:rPr>
                        <a:t>湯浅町立　田村小学校</a:t>
                      </a:r>
                      <a:endParaRPr lang="ja-JP" sz="1200" kern="100">
                        <a:effectLst/>
                        <a:latin typeface="Century"/>
                        <a:ea typeface="ＭＳ 明朝"/>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r>
              <a:tr h="233680">
                <a:tc>
                  <a:txBody>
                    <a:bodyPr/>
                    <a:lstStyle/>
                    <a:p>
                      <a:pPr algn="l">
                        <a:lnSpc>
                          <a:spcPts val="1800"/>
                        </a:lnSpc>
                        <a:spcAft>
                          <a:spcPts val="0"/>
                        </a:spcAft>
                      </a:pPr>
                      <a:r>
                        <a:rPr lang="ja-JP" sz="1200" kern="0" dirty="0">
                          <a:effectLst/>
                          <a:latin typeface="Century"/>
                          <a:ea typeface="Meiryo UI"/>
                          <a:cs typeface="Times New Roman"/>
                        </a:rPr>
                        <a:t>和歌山市立宮北小学校</a:t>
                      </a:r>
                      <a:endParaRPr lang="ja-JP" sz="1200" kern="100" dirty="0">
                        <a:effectLst/>
                        <a:latin typeface="Century"/>
                        <a:ea typeface="ＭＳ 明朝"/>
                        <a:cs typeface="Times New Roman"/>
                      </a:endParaRPr>
                    </a:p>
                    <a:p>
                      <a:pPr algn="l">
                        <a:lnSpc>
                          <a:spcPts val="1800"/>
                        </a:lnSpc>
                        <a:spcAft>
                          <a:spcPts val="0"/>
                        </a:spcAft>
                      </a:pPr>
                      <a:r>
                        <a:rPr lang="ja-JP" sz="1200" kern="0" dirty="0" smtClean="0">
                          <a:effectLst/>
                          <a:latin typeface="Century"/>
                          <a:ea typeface="Meiryo UI"/>
                          <a:cs typeface="Times New Roman"/>
                        </a:rPr>
                        <a:t>プログラミング</a:t>
                      </a:r>
                      <a:r>
                        <a:rPr lang="ja-JP" sz="1200" kern="0" dirty="0">
                          <a:effectLst/>
                          <a:latin typeface="Century"/>
                          <a:ea typeface="Meiryo UI"/>
                          <a:cs typeface="Times New Roman"/>
                        </a:rPr>
                        <a:t>　クラブ</a:t>
                      </a:r>
                      <a:endParaRPr lang="ja-JP" sz="1200" kern="100" dirty="0">
                        <a:effectLst/>
                        <a:latin typeface="Century"/>
                        <a:ea typeface="ＭＳ 明朝"/>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l">
                        <a:lnSpc>
                          <a:spcPts val="1800"/>
                        </a:lnSpc>
                        <a:spcAft>
                          <a:spcPts val="0"/>
                        </a:spcAft>
                      </a:pPr>
                      <a:r>
                        <a:rPr lang="ja-JP" sz="1200" kern="0" dirty="0">
                          <a:effectLst/>
                          <a:latin typeface="Century"/>
                          <a:ea typeface="Meiryo UI"/>
                          <a:cs typeface="Times New Roman"/>
                        </a:rPr>
                        <a:t>ひよこの熊野詣</a:t>
                      </a:r>
                      <a:endParaRPr lang="ja-JP" sz="1200" kern="100" dirty="0">
                        <a:effectLst/>
                        <a:latin typeface="Century"/>
                        <a:ea typeface="ＭＳ 明朝"/>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l">
                        <a:lnSpc>
                          <a:spcPts val="1800"/>
                        </a:lnSpc>
                        <a:spcAft>
                          <a:spcPts val="0"/>
                        </a:spcAft>
                      </a:pPr>
                      <a:r>
                        <a:rPr lang="ja-JP" sz="1200" kern="0" dirty="0">
                          <a:effectLst/>
                          <a:latin typeface="Century"/>
                          <a:ea typeface="Meiryo UI"/>
                          <a:cs typeface="Times New Roman"/>
                        </a:rPr>
                        <a:t>和歌山</a:t>
                      </a:r>
                      <a:r>
                        <a:rPr lang="ja-JP" sz="1200" kern="0" dirty="0" smtClean="0">
                          <a:effectLst/>
                          <a:latin typeface="Century"/>
                          <a:ea typeface="Meiryo UI"/>
                          <a:cs typeface="Times New Roman"/>
                        </a:rPr>
                        <a:t>市立</a:t>
                      </a:r>
                      <a:r>
                        <a:rPr lang="en-US" altLang="ja-JP" sz="1200" kern="0" dirty="0" smtClean="0">
                          <a:effectLst/>
                          <a:latin typeface="Century"/>
                          <a:ea typeface="Meiryo UI"/>
                          <a:cs typeface="Times New Roman"/>
                        </a:rPr>
                        <a:t> </a:t>
                      </a:r>
                      <a:r>
                        <a:rPr lang="ja-JP" sz="1200" kern="0" dirty="0" smtClean="0">
                          <a:effectLst/>
                          <a:latin typeface="Century"/>
                          <a:ea typeface="Meiryo UI"/>
                          <a:cs typeface="Times New Roman"/>
                        </a:rPr>
                        <a:t>宮北</a:t>
                      </a:r>
                      <a:r>
                        <a:rPr lang="ja-JP" sz="1200" kern="0" dirty="0">
                          <a:effectLst/>
                          <a:latin typeface="Century"/>
                          <a:ea typeface="Meiryo UI"/>
                          <a:cs typeface="Times New Roman"/>
                        </a:rPr>
                        <a:t>小学校</a:t>
                      </a:r>
                      <a:endParaRPr lang="ja-JP" sz="1200" kern="100" dirty="0">
                        <a:effectLst/>
                        <a:latin typeface="Century"/>
                        <a:ea typeface="ＭＳ 明朝"/>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r>
              <a:tr h="233680">
                <a:tc>
                  <a:txBody>
                    <a:bodyPr/>
                    <a:lstStyle/>
                    <a:p>
                      <a:pPr algn="l">
                        <a:lnSpc>
                          <a:spcPts val="1800"/>
                        </a:lnSpc>
                        <a:spcAft>
                          <a:spcPts val="0"/>
                        </a:spcAft>
                      </a:pPr>
                      <a:r>
                        <a:rPr lang="en-US" sz="1200" kern="0">
                          <a:effectLst/>
                          <a:latin typeface="Meiryo UI"/>
                          <a:ea typeface="ＭＳ 明朝"/>
                          <a:cs typeface="Times New Roman"/>
                        </a:rPr>
                        <a:t>CoderDojo </a:t>
                      </a:r>
                      <a:r>
                        <a:rPr lang="ja-JP" sz="1200" kern="0">
                          <a:effectLst/>
                          <a:latin typeface="Century"/>
                          <a:ea typeface="Meiryo UI"/>
                          <a:cs typeface="Times New Roman"/>
                        </a:rPr>
                        <a:t>和歌山</a:t>
                      </a:r>
                      <a:endParaRPr lang="ja-JP" sz="1200" kern="100">
                        <a:effectLst/>
                        <a:latin typeface="Century"/>
                        <a:ea typeface="ＭＳ 明朝"/>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l">
                        <a:lnSpc>
                          <a:spcPts val="1800"/>
                        </a:lnSpc>
                        <a:spcAft>
                          <a:spcPts val="0"/>
                        </a:spcAft>
                      </a:pPr>
                      <a:r>
                        <a:rPr lang="ja-JP" sz="1200" kern="0">
                          <a:effectLst/>
                          <a:latin typeface="Century"/>
                          <a:ea typeface="Meiryo UI"/>
                          <a:cs typeface="Times New Roman"/>
                        </a:rPr>
                        <a:t>和歌山すごろく</a:t>
                      </a:r>
                      <a:endParaRPr lang="ja-JP" sz="1200" kern="100">
                        <a:effectLst/>
                        <a:latin typeface="Century"/>
                        <a:ea typeface="ＭＳ 明朝"/>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l">
                        <a:lnSpc>
                          <a:spcPts val="1800"/>
                        </a:lnSpc>
                        <a:spcAft>
                          <a:spcPts val="0"/>
                        </a:spcAft>
                      </a:pPr>
                      <a:r>
                        <a:rPr lang="en-US" sz="1200" kern="0" dirty="0" err="1">
                          <a:effectLst/>
                          <a:latin typeface="Meiryo UI"/>
                          <a:ea typeface="ＭＳ 明朝"/>
                          <a:cs typeface="Times New Roman"/>
                        </a:rPr>
                        <a:t>CoderDojo</a:t>
                      </a:r>
                      <a:r>
                        <a:rPr lang="en-US" sz="1200" kern="0" dirty="0">
                          <a:effectLst/>
                          <a:latin typeface="Meiryo UI"/>
                          <a:ea typeface="ＭＳ 明朝"/>
                          <a:cs typeface="Times New Roman"/>
                        </a:rPr>
                        <a:t> </a:t>
                      </a:r>
                      <a:r>
                        <a:rPr lang="ja-JP" sz="1200" kern="0" dirty="0">
                          <a:effectLst/>
                          <a:latin typeface="Century"/>
                          <a:ea typeface="Meiryo UI"/>
                          <a:cs typeface="Times New Roman"/>
                        </a:rPr>
                        <a:t>和歌山</a:t>
                      </a:r>
                      <a:endParaRPr lang="ja-JP" sz="1200" kern="100" dirty="0">
                        <a:effectLst/>
                        <a:latin typeface="Century"/>
                        <a:ea typeface="ＭＳ 明朝"/>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r>
            </a:tbl>
          </a:graphicData>
        </a:graphic>
      </p:graphicFrame>
      <p:graphicFrame>
        <p:nvGraphicFramePr>
          <p:cNvPr id="8" name="表 7"/>
          <p:cNvGraphicFramePr>
            <a:graphicFrameLocks noGrp="1"/>
          </p:cNvGraphicFramePr>
          <p:nvPr>
            <p:extLst>
              <p:ext uri="{D42A27DB-BD31-4B8C-83A1-F6EECF244321}">
                <p14:modId xmlns:p14="http://schemas.microsoft.com/office/powerpoint/2010/main" val="1487071211"/>
              </p:ext>
            </p:extLst>
          </p:nvPr>
        </p:nvGraphicFramePr>
        <p:xfrm>
          <a:off x="436243" y="2858590"/>
          <a:ext cx="8456236" cy="1938562"/>
        </p:xfrm>
        <a:graphic>
          <a:graphicData uri="http://schemas.openxmlformats.org/drawingml/2006/table">
            <a:tbl>
              <a:tblPr firstRow="1" firstCol="1" bandRow="1"/>
              <a:tblGrid>
                <a:gridCol w="2640219"/>
                <a:gridCol w="2706949"/>
                <a:gridCol w="3109068"/>
              </a:tblGrid>
              <a:tr h="328202">
                <a:tc>
                  <a:txBody>
                    <a:bodyPr/>
                    <a:lstStyle/>
                    <a:p>
                      <a:pPr algn="ctr">
                        <a:lnSpc>
                          <a:spcPts val="1800"/>
                        </a:lnSpc>
                        <a:spcAft>
                          <a:spcPts val="0"/>
                        </a:spcAft>
                      </a:pPr>
                      <a:r>
                        <a:rPr lang="ja-JP" sz="1100" b="1" kern="0" dirty="0">
                          <a:solidFill>
                            <a:srgbClr val="FFFFFF"/>
                          </a:solidFill>
                          <a:effectLst/>
                          <a:latin typeface="Century"/>
                          <a:ea typeface="Meiryo UI"/>
                          <a:cs typeface="Times New Roman"/>
                        </a:rPr>
                        <a:t>グループ名</a:t>
                      </a:r>
                      <a:endParaRPr lang="ja-JP" sz="1100" kern="100" dirty="0">
                        <a:effectLst/>
                        <a:latin typeface="Century"/>
                        <a:ea typeface="ＭＳ 明朝"/>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000080"/>
                    </a:solidFill>
                  </a:tcPr>
                </a:tc>
                <a:tc>
                  <a:txBody>
                    <a:bodyPr/>
                    <a:lstStyle/>
                    <a:p>
                      <a:pPr algn="ctr">
                        <a:lnSpc>
                          <a:spcPts val="1800"/>
                        </a:lnSpc>
                        <a:spcAft>
                          <a:spcPts val="0"/>
                        </a:spcAft>
                      </a:pPr>
                      <a:r>
                        <a:rPr lang="ja-JP" sz="1100" b="1" kern="0">
                          <a:solidFill>
                            <a:srgbClr val="FFFFFF"/>
                          </a:solidFill>
                          <a:effectLst/>
                          <a:latin typeface="Century"/>
                          <a:ea typeface="Meiryo UI"/>
                          <a:cs typeface="Times New Roman"/>
                        </a:rPr>
                        <a:t>作品テーマ</a:t>
                      </a:r>
                      <a:endParaRPr lang="ja-JP" sz="1100" kern="100">
                        <a:effectLst/>
                        <a:latin typeface="Century"/>
                        <a:ea typeface="ＭＳ 明朝"/>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000080"/>
                    </a:solidFill>
                  </a:tcPr>
                </a:tc>
                <a:tc>
                  <a:txBody>
                    <a:bodyPr/>
                    <a:lstStyle/>
                    <a:p>
                      <a:pPr algn="ctr">
                        <a:lnSpc>
                          <a:spcPts val="1800"/>
                        </a:lnSpc>
                        <a:spcAft>
                          <a:spcPts val="0"/>
                        </a:spcAft>
                      </a:pPr>
                      <a:r>
                        <a:rPr lang="ja-JP" sz="1100" b="1" kern="0">
                          <a:solidFill>
                            <a:srgbClr val="FFFFFF"/>
                          </a:solidFill>
                          <a:effectLst/>
                          <a:latin typeface="Century"/>
                          <a:ea typeface="Meiryo UI"/>
                          <a:cs typeface="Times New Roman"/>
                        </a:rPr>
                        <a:t>所属団体等</a:t>
                      </a:r>
                      <a:endParaRPr lang="ja-JP" sz="1100" kern="100">
                        <a:effectLst/>
                        <a:latin typeface="Century"/>
                        <a:ea typeface="ＭＳ 明朝"/>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000080"/>
                    </a:solidFill>
                  </a:tcPr>
                </a:tc>
              </a:tr>
              <a:tr h="233680">
                <a:tc>
                  <a:txBody>
                    <a:bodyPr/>
                    <a:lstStyle/>
                    <a:p>
                      <a:pPr algn="l">
                        <a:lnSpc>
                          <a:spcPts val="1800"/>
                        </a:lnSpc>
                        <a:spcAft>
                          <a:spcPts val="0"/>
                        </a:spcAft>
                      </a:pPr>
                      <a:r>
                        <a:rPr lang="ja-JP" sz="1200" kern="0" dirty="0">
                          <a:effectLst/>
                          <a:latin typeface="Century"/>
                          <a:ea typeface="Meiryo UI"/>
                          <a:cs typeface="Times New Roman"/>
                        </a:rPr>
                        <a:t>笠田中情報部　Ａチーム</a:t>
                      </a:r>
                      <a:endParaRPr lang="ja-JP" sz="1200" kern="100" dirty="0">
                        <a:effectLst/>
                        <a:latin typeface="Century"/>
                        <a:ea typeface="ＭＳ 明朝"/>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l">
                        <a:lnSpc>
                          <a:spcPts val="1800"/>
                        </a:lnSpc>
                        <a:spcAft>
                          <a:spcPts val="0"/>
                        </a:spcAft>
                      </a:pPr>
                      <a:r>
                        <a:rPr lang="ja-JP" sz="1200" kern="0" dirty="0">
                          <a:effectLst/>
                          <a:latin typeface="Century"/>
                          <a:ea typeface="Meiryo UI"/>
                          <a:cs typeface="Times New Roman"/>
                        </a:rPr>
                        <a:t>観光客に紀北・中紀・紀南のそれぞれの観光名所とｱｸﾃｨﾋﾞﾃｨ、その周辺の食事を紹介する</a:t>
                      </a:r>
                      <a:endParaRPr lang="ja-JP" sz="1200" kern="100" dirty="0">
                        <a:effectLst/>
                        <a:latin typeface="Century"/>
                        <a:ea typeface="ＭＳ 明朝"/>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l">
                        <a:lnSpc>
                          <a:spcPts val="1800"/>
                        </a:lnSpc>
                        <a:spcAft>
                          <a:spcPts val="0"/>
                        </a:spcAft>
                      </a:pPr>
                      <a:r>
                        <a:rPr lang="ja-JP" altLang="en-US" sz="1200" kern="0" dirty="0" smtClean="0">
                          <a:effectLst/>
                          <a:latin typeface="Century"/>
                          <a:ea typeface="Meiryo UI"/>
                          <a:cs typeface="Times New Roman"/>
                        </a:rPr>
                        <a:t>かつらぎ町立　</a:t>
                      </a:r>
                      <a:r>
                        <a:rPr lang="ja-JP" sz="1200" kern="0" dirty="0" smtClean="0">
                          <a:effectLst/>
                          <a:latin typeface="Century"/>
                          <a:ea typeface="Meiryo UI"/>
                          <a:cs typeface="Times New Roman"/>
                        </a:rPr>
                        <a:t>笠田中学校</a:t>
                      </a:r>
                      <a:endParaRPr lang="ja-JP" sz="1200" kern="100" dirty="0">
                        <a:effectLst/>
                        <a:latin typeface="Century"/>
                        <a:ea typeface="ＭＳ 明朝"/>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r>
              <a:tr h="233680">
                <a:tc>
                  <a:txBody>
                    <a:bodyPr/>
                    <a:lstStyle/>
                    <a:p>
                      <a:pPr algn="l">
                        <a:lnSpc>
                          <a:spcPts val="1800"/>
                        </a:lnSpc>
                        <a:spcAft>
                          <a:spcPts val="0"/>
                        </a:spcAft>
                      </a:pPr>
                      <a:r>
                        <a:rPr lang="ja-JP" sz="1200" kern="0" dirty="0">
                          <a:effectLst/>
                          <a:latin typeface="Century"/>
                          <a:ea typeface="Meiryo UI"/>
                          <a:cs typeface="Times New Roman"/>
                        </a:rPr>
                        <a:t>有田市立保田中学校</a:t>
                      </a:r>
                      <a:endParaRPr lang="ja-JP" sz="1200" kern="100" dirty="0">
                        <a:effectLst/>
                        <a:latin typeface="Century"/>
                        <a:ea typeface="ＭＳ 明朝"/>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l">
                        <a:lnSpc>
                          <a:spcPts val="1800"/>
                        </a:lnSpc>
                        <a:spcAft>
                          <a:spcPts val="0"/>
                        </a:spcAft>
                      </a:pPr>
                      <a:r>
                        <a:rPr lang="ja-JP" sz="1200" kern="0" dirty="0">
                          <a:effectLst/>
                          <a:latin typeface="Century"/>
                          <a:ea typeface="Meiryo UI"/>
                          <a:cs typeface="Times New Roman"/>
                        </a:rPr>
                        <a:t>有田みかんを全世界に</a:t>
                      </a:r>
                      <a:r>
                        <a:rPr lang="en-US" sz="1200" kern="0" dirty="0">
                          <a:effectLst/>
                          <a:latin typeface="Century"/>
                          <a:ea typeface="Meiryo UI"/>
                          <a:cs typeface="Times New Roman"/>
                        </a:rPr>
                        <a:t>PR</a:t>
                      </a:r>
                      <a:r>
                        <a:rPr lang="ja-JP" sz="1200" kern="0" dirty="0">
                          <a:effectLst/>
                          <a:latin typeface="Century"/>
                          <a:ea typeface="Meiryo UI"/>
                          <a:cs typeface="Times New Roman"/>
                        </a:rPr>
                        <a:t>しよう</a:t>
                      </a:r>
                      <a:endParaRPr lang="ja-JP" sz="1200" kern="100" dirty="0">
                        <a:effectLst/>
                        <a:latin typeface="Century"/>
                        <a:ea typeface="ＭＳ 明朝"/>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l">
                        <a:lnSpc>
                          <a:spcPts val="1800"/>
                        </a:lnSpc>
                        <a:spcAft>
                          <a:spcPts val="0"/>
                        </a:spcAft>
                      </a:pPr>
                      <a:r>
                        <a:rPr lang="ja-JP" sz="1200" kern="0" dirty="0">
                          <a:effectLst/>
                          <a:latin typeface="Century"/>
                          <a:ea typeface="Meiryo UI"/>
                          <a:cs typeface="Times New Roman"/>
                        </a:rPr>
                        <a:t>有田</a:t>
                      </a:r>
                      <a:r>
                        <a:rPr lang="ja-JP" sz="1200" kern="0" dirty="0" smtClean="0">
                          <a:effectLst/>
                          <a:latin typeface="Century"/>
                          <a:ea typeface="Meiryo UI"/>
                          <a:cs typeface="Times New Roman"/>
                        </a:rPr>
                        <a:t>市立</a:t>
                      </a:r>
                      <a:r>
                        <a:rPr lang="ja-JP" altLang="en-US" sz="1200" kern="0" dirty="0" smtClean="0">
                          <a:effectLst/>
                          <a:latin typeface="Century"/>
                          <a:ea typeface="Meiryo UI"/>
                          <a:cs typeface="Times New Roman"/>
                        </a:rPr>
                        <a:t>　</a:t>
                      </a:r>
                      <a:r>
                        <a:rPr lang="ja-JP" sz="1200" kern="0" dirty="0" smtClean="0">
                          <a:effectLst/>
                          <a:latin typeface="Century"/>
                          <a:ea typeface="Meiryo UI"/>
                          <a:cs typeface="Times New Roman"/>
                        </a:rPr>
                        <a:t>保田</a:t>
                      </a:r>
                      <a:r>
                        <a:rPr lang="ja-JP" sz="1200" kern="0" dirty="0">
                          <a:effectLst/>
                          <a:latin typeface="Century"/>
                          <a:ea typeface="Meiryo UI"/>
                          <a:cs typeface="Times New Roman"/>
                        </a:rPr>
                        <a:t>中学校</a:t>
                      </a:r>
                      <a:endParaRPr lang="ja-JP" sz="1200" kern="100" dirty="0">
                        <a:effectLst/>
                        <a:latin typeface="Century"/>
                        <a:ea typeface="ＭＳ 明朝"/>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r>
              <a:tr h="233680">
                <a:tc>
                  <a:txBody>
                    <a:bodyPr/>
                    <a:lstStyle/>
                    <a:p>
                      <a:pPr algn="l">
                        <a:lnSpc>
                          <a:spcPts val="1800"/>
                        </a:lnSpc>
                        <a:spcAft>
                          <a:spcPts val="0"/>
                        </a:spcAft>
                      </a:pPr>
                      <a:r>
                        <a:rPr lang="ja-JP" sz="1200" kern="0">
                          <a:effectLst/>
                          <a:latin typeface="Century"/>
                          <a:ea typeface="Meiryo UI"/>
                          <a:cs typeface="Times New Roman"/>
                        </a:rPr>
                        <a:t>笠田中情報部Ｂチーム</a:t>
                      </a:r>
                      <a:endParaRPr lang="ja-JP" sz="1200" kern="100">
                        <a:effectLst/>
                        <a:latin typeface="Century"/>
                        <a:ea typeface="ＭＳ 明朝"/>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l">
                        <a:lnSpc>
                          <a:spcPts val="1800"/>
                        </a:lnSpc>
                        <a:spcAft>
                          <a:spcPts val="0"/>
                        </a:spcAft>
                      </a:pPr>
                      <a:r>
                        <a:rPr lang="ja-JP" sz="1200" kern="0" dirty="0">
                          <a:effectLst/>
                          <a:latin typeface="Century"/>
                          <a:ea typeface="Meiryo UI"/>
                          <a:cs typeface="Times New Roman"/>
                        </a:rPr>
                        <a:t>和歌山県を訪れた観光客等に県内の郷土料理や和歌山の方言を伝えるプログラム</a:t>
                      </a:r>
                      <a:endParaRPr lang="ja-JP" sz="1200" kern="100" dirty="0">
                        <a:effectLst/>
                        <a:latin typeface="Century"/>
                        <a:ea typeface="ＭＳ 明朝"/>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l">
                        <a:lnSpc>
                          <a:spcPts val="1800"/>
                        </a:lnSpc>
                        <a:spcAft>
                          <a:spcPts val="0"/>
                        </a:spcAft>
                      </a:pPr>
                      <a:r>
                        <a:rPr lang="ja-JP" altLang="en-US" sz="1200" kern="0" dirty="0" smtClean="0">
                          <a:effectLst/>
                          <a:latin typeface="Century"/>
                          <a:ea typeface="Meiryo UI"/>
                          <a:cs typeface="Times New Roman"/>
                        </a:rPr>
                        <a:t>かつらぎ町立　</a:t>
                      </a:r>
                      <a:r>
                        <a:rPr lang="ja-JP" sz="1200" kern="0" dirty="0" smtClean="0">
                          <a:effectLst/>
                          <a:latin typeface="Century"/>
                          <a:ea typeface="Meiryo UI"/>
                          <a:cs typeface="Times New Roman"/>
                        </a:rPr>
                        <a:t>笠田中学校</a:t>
                      </a:r>
                      <a:endParaRPr lang="ja-JP" sz="1200" kern="100" dirty="0">
                        <a:effectLst/>
                        <a:latin typeface="Century"/>
                        <a:ea typeface="ＭＳ 明朝"/>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r>
              <a:tr h="233680">
                <a:tc>
                  <a:txBody>
                    <a:bodyPr/>
                    <a:lstStyle/>
                    <a:p>
                      <a:pPr algn="l">
                        <a:lnSpc>
                          <a:spcPts val="1800"/>
                        </a:lnSpc>
                        <a:spcAft>
                          <a:spcPts val="0"/>
                        </a:spcAft>
                      </a:pPr>
                      <a:r>
                        <a:rPr lang="ja-JP" sz="1200" kern="0" dirty="0">
                          <a:effectLst/>
                          <a:latin typeface="Century"/>
                          <a:ea typeface="Meiryo UI"/>
                          <a:cs typeface="Times New Roman"/>
                        </a:rPr>
                        <a:t>西脇</a:t>
                      </a:r>
                      <a:r>
                        <a:rPr lang="ja-JP" sz="1200" kern="0" dirty="0" smtClean="0">
                          <a:effectLst/>
                          <a:latin typeface="Century"/>
                          <a:ea typeface="Meiryo UI"/>
                          <a:cs typeface="Times New Roman"/>
                        </a:rPr>
                        <a:t>中学校</a:t>
                      </a:r>
                      <a:r>
                        <a:rPr lang="ja-JP" altLang="en-US" sz="1200" kern="0" baseline="0" dirty="0" smtClean="0">
                          <a:effectLst/>
                          <a:latin typeface="Century"/>
                          <a:ea typeface="Meiryo UI"/>
                          <a:cs typeface="Times New Roman"/>
                        </a:rPr>
                        <a:t> </a:t>
                      </a:r>
                      <a:r>
                        <a:rPr lang="ja-JP" sz="1200" kern="0" dirty="0" smtClean="0">
                          <a:effectLst/>
                          <a:latin typeface="Century"/>
                          <a:ea typeface="Meiryo UI"/>
                          <a:cs typeface="Times New Roman"/>
                        </a:rPr>
                        <a:t>科学</a:t>
                      </a:r>
                      <a:r>
                        <a:rPr lang="ja-JP" sz="1200" kern="0" dirty="0">
                          <a:effectLst/>
                          <a:latin typeface="Century"/>
                          <a:ea typeface="Meiryo UI"/>
                          <a:cs typeface="Times New Roman"/>
                        </a:rPr>
                        <a:t>技術部Ａ</a:t>
                      </a:r>
                      <a:endParaRPr lang="ja-JP" sz="1200" kern="100" dirty="0">
                        <a:effectLst/>
                        <a:latin typeface="Century"/>
                        <a:ea typeface="ＭＳ 明朝"/>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l">
                        <a:lnSpc>
                          <a:spcPts val="1800"/>
                        </a:lnSpc>
                        <a:spcAft>
                          <a:spcPts val="0"/>
                        </a:spcAft>
                      </a:pPr>
                      <a:r>
                        <a:rPr lang="ja-JP" sz="1200" kern="0" dirty="0">
                          <a:effectLst/>
                          <a:latin typeface="Century"/>
                          <a:ea typeface="Meiryo UI"/>
                          <a:cs typeface="Times New Roman"/>
                        </a:rPr>
                        <a:t>白浜と有田みかんをゲームでＰＲする！！</a:t>
                      </a:r>
                      <a:endParaRPr lang="ja-JP" sz="1200" kern="100" dirty="0">
                        <a:effectLst/>
                        <a:latin typeface="Century"/>
                        <a:ea typeface="ＭＳ 明朝"/>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l">
                        <a:lnSpc>
                          <a:spcPts val="1800"/>
                        </a:lnSpc>
                        <a:spcAft>
                          <a:spcPts val="0"/>
                        </a:spcAft>
                      </a:pPr>
                      <a:r>
                        <a:rPr lang="ja-JP" sz="1200" kern="0" dirty="0">
                          <a:effectLst/>
                          <a:latin typeface="Century"/>
                          <a:ea typeface="Meiryo UI"/>
                          <a:cs typeface="Times New Roman"/>
                        </a:rPr>
                        <a:t>和歌山市立　西脇</a:t>
                      </a:r>
                      <a:r>
                        <a:rPr lang="ja-JP" sz="1200" kern="0" dirty="0" smtClean="0">
                          <a:effectLst/>
                          <a:latin typeface="Century"/>
                          <a:ea typeface="Meiryo UI"/>
                          <a:cs typeface="Times New Roman"/>
                        </a:rPr>
                        <a:t>中学校</a:t>
                      </a:r>
                      <a:endParaRPr lang="ja-JP" sz="1200" kern="100" dirty="0">
                        <a:effectLst/>
                        <a:latin typeface="Century"/>
                        <a:ea typeface="ＭＳ 明朝"/>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r>
            </a:tbl>
          </a:graphicData>
        </a:graphic>
      </p:graphicFrame>
      <p:graphicFrame>
        <p:nvGraphicFramePr>
          <p:cNvPr id="9" name="表 8"/>
          <p:cNvGraphicFramePr>
            <a:graphicFrameLocks noGrp="1"/>
          </p:cNvGraphicFramePr>
          <p:nvPr>
            <p:extLst>
              <p:ext uri="{D42A27DB-BD31-4B8C-83A1-F6EECF244321}">
                <p14:modId xmlns:p14="http://schemas.microsoft.com/office/powerpoint/2010/main" val="2282841466"/>
              </p:ext>
            </p:extLst>
          </p:nvPr>
        </p:nvGraphicFramePr>
        <p:xfrm>
          <a:off x="436243" y="5301208"/>
          <a:ext cx="8456236" cy="1238305"/>
        </p:xfrm>
        <a:graphic>
          <a:graphicData uri="http://schemas.openxmlformats.org/drawingml/2006/table">
            <a:tbl>
              <a:tblPr firstRow="1" firstCol="1" bandRow="1"/>
              <a:tblGrid>
                <a:gridCol w="2640219"/>
                <a:gridCol w="2706949"/>
                <a:gridCol w="3109068"/>
              </a:tblGrid>
              <a:tr h="303585">
                <a:tc>
                  <a:txBody>
                    <a:bodyPr/>
                    <a:lstStyle/>
                    <a:p>
                      <a:pPr algn="ctr">
                        <a:lnSpc>
                          <a:spcPts val="1800"/>
                        </a:lnSpc>
                        <a:spcAft>
                          <a:spcPts val="0"/>
                        </a:spcAft>
                      </a:pPr>
                      <a:r>
                        <a:rPr lang="ja-JP" sz="1100" b="1" kern="0" dirty="0">
                          <a:solidFill>
                            <a:srgbClr val="FFFFFF"/>
                          </a:solidFill>
                          <a:effectLst/>
                          <a:latin typeface="Century"/>
                          <a:ea typeface="Meiryo UI"/>
                          <a:cs typeface="Times New Roman"/>
                        </a:rPr>
                        <a:t>グループ名</a:t>
                      </a:r>
                      <a:endParaRPr lang="ja-JP" sz="1100" kern="100" dirty="0">
                        <a:effectLst/>
                        <a:latin typeface="Century"/>
                        <a:ea typeface="ＭＳ 明朝"/>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000080"/>
                    </a:solidFill>
                  </a:tcPr>
                </a:tc>
                <a:tc>
                  <a:txBody>
                    <a:bodyPr/>
                    <a:lstStyle/>
                    <a:p>
                      <a:pPr algn="ctr">
                        <a:lnSpc>
                          <a:spcPts val="1800"/>
                        </a:lnSpc>
                        <a:spcAft>
                          <a:spcPts val="0"/>
                        </a:spcAft>
                      </a:pPr>
                      <a:r>
                        <a:rPr lang="ja-JP" sz="1100" b="1" kern="0">
                          <a:solidFill>
                            <a:srgbClr val="FFFFFF"/>
                          </a:solidFill>
                          <a:effectLst/>
                          <a:latin typeface="Century"/>
                          <a:ea typeface="Meiryo UI"/>
                          <a:cs typeface="Times New Roman"/>
                        </a:rPr>
                        <a:t>作品テーマ</a:t>
                      </a:r>
                      <a:endParaRPr lang="ja-JP" sz="1100" kern="100">
                        <a:effectLst/>
                        <a:latin typeface="Century"/>
                        <a:ea typeface="ＭＳ 明朝"/>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000080"/>
                    </a:solidFill>
                  </a:tcPr>
                </a:tc>
                <a:tc>
                  <a:txBody>
                    <a:bodyPr/>
                    <a:lstStyle/>
                    <a:p>
                      <a:pPr algn="ctr">
                        <a:lnSpc>
                          <a:spcPts val="1800"/>
                        </a:lnSpc>
                        <a:spcAft>
                          <a:spcPts val="0"/>
                        </a:spcAft>
                      </a:pPr>
                      <a:r>
                        <a:rPr lang="ja-JP" sz="1100" b="1" kern="0">
                          <a:solidFill>
                            <a:srgbClr val="FFFFFF"/>
                          </a:solidFill>
                          <a:effectLst/>
                          <a:latin typeface="Century"/>
                          <a:ea typeface="Meiryo UI"/>
                          <a:cs typeface="Times New Roman"/>
                        </a:rPr>
                        <a:t>所属団体等</a:t>
                      </a:r>
                      <a:endParaRPr lang="ja-JP" sz="1100" kern="100">
                        <a:effectLst/>
                        <a:latin typeface="Century"/>
                        <a:ea typeface="ＭＳ 明朝"/>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000080"/>
                    </a:solidFill>
                  </a:tcPr>
                </a:tc>
              </a:tr>
              <a:tr h="233680">
                <a:tc>
                  <a:txBody>
                    <a:bodyPr/>
                    <a:lstStyle/>
                    <a:p>
                      <a:pPr algn="l">
                        <a:lnSpc>
                          <a:spcPts val="1800"/>
                        </a:lnSpc>
                        <a:spcAft>
                          <a:spcPts val="0"/>
                        </a:spcAft>
                      </a:pPr>
                      <a:r>
                        <a:rPr lang="en-US" sz="1200" kern="0" dirty="0">
                          <a:effectLst/>
                          <a:latin typeface="Meiryo UI"/>
                          <a:ea typeface="ＭＳ 明朝"/>
                          <a:cs typeface="Times New Roman"/>
                        </a:rPr>
                        <a:t>NANAKA</a:t>
                      </a:r>
                      <a:endParaRPr lang="ja-JP" sz="1600" kern="100" dirty="0">
                        <a:effectLst/>
                        <a:latin typeface="Century"/>
                        <a:ea typeface="ＭＳ 明朝"/>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l">
                        <a:lnSpc>
                          <a:spcPts val="1800"/>
                        </a:lnSpc>
                        <a:spcAft>
                          <a:spcPts val="0"/>
                        </a:spcAft>
                      </a:pPr>
                      <a:r>
                        <a:rPr lang="en-US" sz="1200" kern="0" dirty="0">
                          <a:effectLst/>
                          <a:latin typeface="Meiryo UI"/>
                          <a:ea typeface="ＭＳ 明朝"/>
                          <a:cs typeface="Times New Roman"/>
                        </a:rPr>
                        <a:t>AI</a:t>
                      </a:r>
                      <a:r>
                        <a:rPr lang="ja-JP" sz="1200" kern="0" dirty="0">
                          <a:effectLst/>
                          <a:latin typeface="Century"/>
                          <a:ea typeface="Meiryo UI"/>
                          <a:cs typeface="Times New Roman"/>
                        </a:rPr>
                        <a:t>で火事を予測</a:t>
                      </a:r>
                      <a:endParaRPr lang="ja-JP" sz="1600" kern="100" dirty="0">
                        <a:effectLst/>
                        <a:latin typeface="Century"/>
                        <a:ea typeface="ＭＳ 明朝"/>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l">
                        <a:lnSpc>
                          <a:spcPts val="1800"/>
                        </a:lnSpc>
                        <a:spcAft>
                          <a:spcPts val="0"/>
                        </a:spcAft>
                      </a:pPr>
                      <a:r>
                        <a:rPr lang="ja-JP" sz="1200" kern="0">
                          <a:effectLst/>
                          <a:latin typeface="Century"/>
                          <a:ea typeface="Meiryo UI"/>
                          <a:cs typeface="Times New Roman"/>
                        </a:rPr>
                        <a:t>和歌山信愛高等学校</a:t>
                      </a:r>
                      <a:endParaRPr lang="ja-JP" sz="1600" kern="100">
                        <a:effectLst/>
                        <a:latin typeface="Century"/>
                        <a:ea typeface="ＭＳ 明朝"/>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r>
              <a:tr h="233680">
                <a:tc>
                  <a:txBody>
                    <a:bodyPr/>
                    <a:lstStyle/>
                    <a:p>
                      <a:pPr algn="l">
                        <a:lnSpc>
                          <a:spcPts val="1800"/>
                        </a:lnSpc>
                        <a:spcAft>
                          <a:spcPts val="0"/>
                        </a:spcAft>
                      </a:pPr>
                      <a:r>
                        <a:rPr lang="en-US" sz="1200" kern="0" dirty="0">
                          <a:effectLst/>
                          <a:latin typeface="Meiryo UI"/>
                          <a:ea typeface="ＭＳ 明朝"/>
                          <a:cs typeface="Times New Roman"/>
                        </a:rPr>
                        <a:t>SG</a:t>
                      </a:r>
                      <a:endParaRPr lang="ja-JP" sz="1600" kern="100" dirty="0">
                        <a:effectLst/>
                        <a:latin typeface="Century"/>
                        <a:ea typeface="ＭＳ 明朝"/>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l">
                        <a:lnSpc>
                          <a:spcPts val="1800"/>
                        </a:lnSpc>
                        <a:spcAft>
                          <a:spcPts val="0"/>
                        </a:spcAft>
                      </a:pPr>
                      <a:r>
                        <a:rPr lang="en-US" sz="1200" kern="0" dirty="0">
                          <a:effectLst/>
                          <a:latin typeface="Meiryo UI"/>
                          <a:ea typeface="ＭＳ 明朝"/>
                          <a:cs typeface="Times New Roman"/>
                        </a:rPr>
                        <a:t>WAKAYAMA</a:t>
                      </a:r>
                      <a:r>
                        <a:rPr lang="ja-JP" sz="1200" kern="0" dirty="0">
                          <a:effectLst/>
                          <a:latin typeface="Century"/>
                          <a:ea typeface="Meiryo UI"/>
                          <a:cs typeface="Times New Roman"/>
                        </a:rPr>
                        <a:t>　</a:t>
                      </a:r>
                      <a:r>
                        <a:rPr lang="en-US" sz="1200" kern="0" dirty="0">
                          <a:effectLst/>
                          <a:latin typeface="Century"/>
                          <a:ea typeface="Meiryo UI"/>
                          <a:cs typeface="Times New Roman"/>
                        </a:rPr>
                        <a:t>Jackpot</a:t>
                      </a:r>
                      <a:endParaRPr lang="ja-JP" sz="1600" kern="100" dirty="0">
                        <a:effectLst/>
                        <a:latin typeface="Century"/>
                        <a:ea typeface="ＭＳ 明朝"/>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l">
                        <a:lnSpc>
                          <a:spcPts val="1800"/>
                        </a:lnSpc>
                        <a:spcAft>
                          <a:spcPts val="0"/>
                        </a:spcAft>
                      </a:pPr>
                      <a:r>
                        <a:rPr lang="ja-JP" altLang="en-US" sz="1200" kern="0" dirty="0" smtClean="0">
                          <a:effectLst/>
                          <a:latin typeface="Century"/>
                          <a:ea typeface="Meiryo UI"/>
                          <a:cs typeface="Times New Roman"/>
                        </a:rPr>
                        <a:t>県立</a:t>
                      </a:r>
                      <a:r>
                        <a:rPr lang="ja-JP" sz="1200" kern="0" dirty="0" smtClean="0">
                          <a:effectLst/>
                          <a:latin typeface="Century"/>
                          <a:ea typeface="Meiryo UI"/>
                          <a:cs typeface="Times New Roman"/>
                        </a:rPr>
                        <a:t>紀</a:t>
                      </a:r>
                      <a:r>
                        <a:rPr lang="ja-JP" sz="1200" kern="0" dirty="0">
                          <a:effectLst/>
                          <a:latin typeface="Century"/>
                          <a:ea typeface="Meiryo UI"/>
                          <a:cs typeface="Times New Roman"/>
                        </a:rPr>
                        <a:t>北工業高等</a:t>
                      </a:r>
                      <a:r>
                        <a:rPr lang="ja-JP" sz="1200" kern="0" dirty="0" smtClean="0">
                          <a:effectLst/>
                          <a:latin typeface="Century"/>
                          <a:ea typeface="Meiryo UI"/>
                          <a:cs typeface="Times New Roman"/>
                        </a:rPr>
                        <a:t>学校</a:t>
                      </a:r>
                      <a:endParaRPr lang="ja-JP" sz="1600" kern="100" dirty="0">
                        <a:effectLst/>
                        <a:latin typeface="Century"/>
                        <a:ea typeface="ＭＳ 明朝"/>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r>
              <a:tr h="233680">
                <a:tc>
                  <a:txBody>
                    <a:bodyPr/>
                    <a:lstStyle/>
                    <a:p>
                      <a:pPr algn="l">
                        <a:lnSpc>
                          <a:spcPts val="1800"/>
                        </a:lnSpc>
                        <a:spcAft>
                          <a:spcPts val="0"/>
                        </a:spcAft>
                      </a:pPr>
                      <a:r>
                        <a:rPr lang="ja-JP" sz="1200" kern="0">
                          <a:effectLst/>
                          <a:latin typeface="Century"/>
                          <a:ea typeface="Meiryo UI"/>
                          <a:cs typeface="Times New Roman"/>
                        </a:rPr>
                        <a:t>紀北工コンピュータ部０２</a:t>
                      </a:r>
                      <a:endParaRPr lang="ja-JP" sz="1600" kern="100">
                        <a:effectLst/>
                        <a:latin typeface="Century"/>
                        <a:ea typeface="ＭＳ 明朝"/>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l">
                        <a:lnSpc>
                          <a:spcPts val="1800"/>
                        </a:lnSpc>
                        <a:spcAft>
                          <a:spcPts val="0"/>
                        </a:spcAft>
                      </a:pPr>
                      <a:r>
                        <a:rPr lang="ja-JP" sz="1200" kern="0" dirty="0">
                          <a:effectLst/>
                          <a:latin typeface="Century"/>
                          <a:ea typeface="Meiryo UI"/>
                          <a:cs typeface="Times New Roman"/>
                        </a:rPr>
                        <a:t>げっと・ザ・柿太郎</a:t>
                      </a:r>
                      <a:endParaRPr lang="ja-JP" sz="1600" kern="100" dirty="0">
                        <a:effectLst/>
                        <a:latin typeface="Century"/>
                        <a:ea typeface="ＭＳ 明朝"/>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l">
                        <a:lnSpc>
                          <a:spcPts val="1800"/>
                        </a:lnSpc>
                        <a:spcAft>
                          <a:spcPts val="0"/>
                        </a:spcAft>
                      </a:pPr>
                      <a:r>
                        <a:rPr lang="ja-JP" altLang="en-US" sz="1200" kern="0" dirty="0" smtClean="0">
                          <a:effectLst/>
                          <a:latin typeface="Century"/>
                          <a:ea typeface="Meiryo UI"/>
                          <a:cs typeface="Times New Roman"/>
                        </a:rPr>
                        <a:t>県立</a:t>
                      </a:r>
                      <a:r>
                        <a:rPr lang="ja-JP" sz="1200" kern="0" dirty="0" smtClean="0">
                          <a:effectLst/>
                          <a:latin typeface="Century"/>
                          <a:ea typeface="Meiryo UI"/>
                          <a:cs typeface="Times New Roman"/>
                        </a:rPr>
                        <a:t>紀</a:t>
                      </a:r>
                      <a:r>
                        <a:rPr lang="ja-JP" sz="1200" kern="0" dirty="0">
                          <a:effectLst/>
                          <a:latin typeface="Century"/>
                          <a:ea typeface="Meiryo UI"/>
                          <a:cs typeface="Times New Roman"/>
                        </a:rPr>
                        <a:t>北工業高等</a:t>
                      </a:r>
                      <a:r>
                        <a:rPr lang="ja-JP" sz="1200" kern="0" dirty="0" smtClean="0">
                          <a:effectLst/>
                          <a:latin typeface="Century"/>
                          <a:ea typeface="Meiryo UI"/>
                          <a:cs typeface="Times New Roman"/>
                        </a:rPr>
                        <a:t>学校</a:t>
                      </a:r>
                      <a:endParaRPr lang="ja-JP" sz="1600" kern="100" dirty="0">
                        <a:effectLst/>
                        <a:latin typeface="Century"/>
                        <a:ea typeface="ＭＳ 明朝"/>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r>
              <a:tr h="233680">
                <a:tc>
                  <a:txBody>
                    <a:bodyPr/>
                    <a:lstStyle/>
                    <a:p>
                      <a:pPr algn="l">
                        <a:lnSpc>
                          <a:spcPts val="1800"/>
                        </a:lnSpc>
                        <a:spcAft>
                          <a:spcPts val="0"/>
                        </a:spcAft>
                      </a:pPr>
                      <a:r>
                        <a:rPr lang="en-US" sz="1200" kern="0" dirty="0">
                          <a:effectLst/>
                          <a:latin typeface="Meiryo UI"/>
                          <a:ea typeface="ＭＳ 明朝"/>
                          <a:cs typeface="Times New Roman"/>
                        </a:rPr>
                        <a:t>SHADE OF </a:t>
                      </a:r>
                      <a:r>
                        <a:rPr lang="en-US" sz="1200" kern="0" dirty="0" smtClean="0">
                          <a:effectLst/>
                          <a:latin typeface="Meiryo UI"/>
                          <a:ea typeface="ＭＳ 明朝"/>
                          <a:cs typeface="Times New Roman"/>
                        </a:rPr>
                        <a:t>PAULOWNIA</a:t>
                      </a:r>
                      <a:endParaRPr lang="ja-JP" sz="1600" kern="100" dirty="0">
                        <a:effectLst/>
                        <a:latin typeface="Century"/>
                        <a:ea typeface="ＭＳ 明朝"/>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l">
                        <a:lnSpc>
                          <a:spcPts val="1800"/>
                        </a:lnSpc>
                        <a:spcAft>
                          <a:spcPts val="0"/>
                        </a:spcAft>
                      </a:pPr>
                      <a:r>
                        <a:rPr lang="en-US" sz="1200" kern="0" dirty="0">
                          <a:effectLst/>
                          <a:latin typeface="Meiryo UI"/>
                          <a:ea typeface="ＭＳ 明朝"/>
                          <a:cs typeface="Times New Roman"/>
                        </a:rPr>
                        <a:t>Wakayama Search</a:t>
                      </a:r>
                      <a:endParaRPr lang="ja-JP" sz="1600" kern="100" dirty="0">
                        <a:effectLst/>
                        <a:latin typeface="Century"/>
                        <a:ea typeface="ＭＳ 明朝"/>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l">
                        <a:lnSpc>
                          <a:spcPts val="1800"/>
                        </a:lnSpc>
                        <a:spcAft>
                          <a:spcPts val="0"/>
                        </a:spcAft>
                      </a:pPr>
                      <a:r>
                        <a:rPr lang="ja-JP" sz="1200" kern="0" dirty="0" smtClean="0">
                          <a:effectLst/>
                          <a:latin typeface="Century"/>
                          <a:ea typeface="Meiryo UI"/>
                          <a:cs typeface="Times New Roman"/>
                        </a:rPr>
                        <a:t>県立</a:t>
                      </a:r>
                      <a:r>
                        <a:rPr lang="ja-JP" sz="1200" kern="0" dirty="0">
                          <a:effectLst/>
                          <a:latin typeface="Century"/>
                          <a:ea typeface="Meiryo UI"/>
                          <a:cs typeface="Times New Roman"/>
                        </a:rPr>
                        <a:t>桐蔭高等学校</a:t>
                      </a:r>
                      <a:endParaRPr lang="ja-JP" sz="1600" kern="100" dirty="0">
                        <a:effectLst/>
                        <a:latin typeface="Century"/>
                        <a:ea typeface="ＭＳ 明朝"/>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r>
            </a:tbl>
          </a:graphicData>
        </a:graphic>
      </p:graphicFrame>
      <p:sp>
        <p:nvSpPr>
          <p:cNvPr id="13" name="テキスト ボックス 12"/>
          <p:cNvSpPr txBox="1"/>
          <p:nvPr/>
        </p:nvSpPr>
        <p:spPr>
          <a:xfrm>
            <a:off x="44624" y="425248"/>
            <a:ext cx="1079142" cy="276999"/>
          </a:xfrm>
          <a:prstGeom prst="rect">
            <a:avLst/>
          </a:prstGeom>
          <a:noFill/>
        </p:spPr>
        <p:txBody>
          <a:bodyPr wrap="none" rtlCol="0">
            <a:spAutoFit/>
          </a:bodyPr>
          <a:lstStyle/>
          <a:p>
            <a:r>
              <a:rPr kumimoji="1" lang="ja-JP" altLang="en-US" sz="1200" dirty="0" smtClean="0">
                <a:latin typeface="Meiryo UI" panose="020B0604030504040204" pitchFamily="50" charset="-128"/>
                <a:ea typeface="Meiryo UI" panose="020B0604030504040204" pitchFamily="50" charset="-128"/>
              </a:rPr>
              <a:t>○小学校の部</a:t>
            </a:r>
            <a:endParaRPr kumimoji="1" lang="ja-JP" altLang="en-US" sz="1200" dirty="0">
              <a:latin typeface="Meiryo UI" panose="020B0604030504040204" pitchFamily="50" charset="-128"/>
              <a:ea typeface="Meiryo UI" panose="020B0604030504040204" pitchFamily="50" charset="-128"/>
            </a:endParaRPr>
          </a:p>
        </p:txBody>
      </p:sp>
      <p:sp>
        <p:nvSpPr>
          <p:cNvPr id="14" name="テキスト ボックス 13"/>
          <p:cNvSpPr txBox="1"/>
          <p:nvPr/>
        </p:nvSpPr>
        <p:spPr>
          <a:xfrm>
            <a:off x="44624" y="2564904"/>
            <a:ext cx="1079142" cy="276999"/>
          </a:xfrm>
          <a:prstGeom prst="rect">
            <a:avLst/>
          </a:prstGeom>
          <a:noFill/>
        </p:spPr>
        <p:txBody>
          <a:bodyPr wrap="none" rtlCol="0">
            <a:spAutoFit/>
          </a:bodyPr>
          <a:lstStyle/>
          <a:p>
            <a:r>
              <a:rPr kumimoji="1" lang="ja-JP" altLang="en-US" sz="1200" dirty="0" smtClean="0">
                <a:latin typeface="Meiryo UI" panose="020B0604030504040204" pitchFamily="50" charset="-128"/>
                <a:ea typeface="Meiryo UI" panose="020B0604030504040204" pitchFamily="50" charset="-128"/>
              </a:rPr>
              <a:t>○中学校の部</a:t>
            </a:r>
            <a:endParaRPr kumimoji="1" lang="ja-JP" altLang="en-US" sz="1200" dirty="0">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45602" y="4952201"/>
            <a:ext cx="1233030" cy="276999"/>
          </a:xfrm>
          <a:prstGeom prst="rect">
            <a:avLst/>
          </a:prstGeom>
          <a:noFill/>
        </p:spPr>
        <p:txBody>
          <a:bodyPr wrap="none" rtlCol="0">
            <a:spAutoFit/>
          </a:bodyPr>
          <a:lstStyle/>
          <a:p>
            <a:r>
              <a:rPr kumimoji="1" lang="ja-JP" altLang="en-US" sz="1200" dirty="0" smtClean="0">
                <a:latin typeface="Meiryo UI" panose="020B0604030504040204" pitchFamily="50" charset="-128"/>
                <a:ea typeface="Meiryo UI" panose="020B0604030504040204" pitchFamily="50" charset="-128"/>
              </a:rPr>
              <a:t>○高等学校の部</a:t>
            </a:r>
            <a:endParaRPr kumimoji="1" lang="ja-JP" altLang="en-US"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688811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108520" y="-27384"/>
            <a:ext cx="9261803" cy="450520"/>
          </a:xfrm>
          <a:prstGeom prst="rect">
            <a:avLst/>
          </a:prstGeom>
          <a:solidFill>
            <a:srgbClr val="002060"/>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400" dirty="0" smtClean="0">
                <a:solidFill>
                  <a:schemeClr val="bg1"/>
                </a:solidFill>
                <a:latin typeface="Meiryo UI" panose="020B0604030504040204" pitchFamily="50" charset="-128"/>
                <a:ea typeface="Meiryo UI" panose="020B0604030504040204" pitchFamily="50" charset="-128"/>
              </a:rPr>
              <a:t>コンテスト実施体制</a:t>
            </a:r>
            <a:r>
              <a:rPr lang="ja-JP" altLang="en-US" sz="1600" dirty="0" smtClean="0">
                <a:solidFill>
                  <a:schemeClr val="bg1"/>
                </a:solidFill>
                <a:latin typeface="Meiryo UI" panose="020B0604030504040204" pitchFamily="50" charset="-128"/>
                <a:ea typeface="Meiryo UI" panose="020B0604030504040204" pitchFamily="50" charset="-128"/>
              </a:rPr>
              <a:t>（主催：和歌山県・和歌山県教育員会）</a:t>
            </a:r>
            <a:endParaRPr lang="ja-JP" altLang="en-US" sz="1600" dirty="0">
              <a:solidFill>
                <a:schemeClr val="bg1"/>
              </a:solidFill>
              <a:latin typeface="Meiryo UI" panose="020B0604030504040204" pitchFamily="50" charset="-128"/>
              <a:ea typeface="Meiryo UI" panose="020B0604030504040204" pitchFamily="50" charset="-128"/>
            </a:endParaRPr>
          </a:p>
        </p:txBody>
      </p:sp>
      <p:sp>
        <p:nvSpPr>
          <p:cNvPr id="19" name="正方形/長方形 18"/>
          <p:cNvSpPr/>
          <p:nvPr/>
        </p:nvSpPr>
        <p:spPr>
          <a:xfrm>
            <a:off x="251520" y="1455167"/>
            <a:ext cx="2270172" cy="461665"/>
          </a:xfrm>
          <a:prstGeom prst="rect">
            <a:avLst/>
          </a:prstGeom>
        </p:spPr>
        <p:txBody>
          <a:bodyPr wrap="none">
            <a:spAutoFit/>
          </a:bodyPr>
          <a:lstStyle/>
          <a:p>
            <a:pPr algn="ctr"/>
            <a:endParaRPr lang="en-US" altLang="ja-JP" sz="1200" dirty="0" smtClean="0">
              <a:latin typeface="Meiryo UI" panose="020B0604030504040204" pitchFamily="50" charset="-128"/>
              <a:ea typeface="Meiryo UI" panose="020B0604030504040204" pitchFamily="50" charset="-128"/>
            </a:endParaRPr>
          </a:p>
          <a:p>
            <a:pPr algn="ctr"/>
            <a:r>
              <a:rPr lang="ja-JP" altLang="en-US" sz="1200" dirty="0" smtClean="0">
                <a:latin typeface="Meiryo UI" panose="020B0604030504040204" pitchFamily="50" charset="-128"/>
                <a:ea typeface="Meiryo UI" panose="020B0604030504040204" pitchFamily="50" charset="-128"/>
              </a:rPr>
              <a:t>（日本アイ・ビー・エム株式会社）</a:t>
            </a:r>
            <a:endParaRPr lang="ja-JP" altLang="en-US" sz="1200" dirty="0">
              <a:latin typeface="Meiryo UI" panose="020B0604030504040204" pitchFamily="50" charset="-128"/>
              <a:ea typeface="Meiryo UI" panose="020B0604030504040204" pitchFamily="50" charset="-128"/>
            </a:endParaRPr>
          </a:p>
        </p:txBody>
      </p:sp>
      <p:pic>
        <p:nvPicPr>
          <p:cNvPr id="2061" name="Picture 13" descr="アバタ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0" y="-136525"/>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a:ext>
            </a:extLst>
          </a:blip>
          <a:srcRect l="30304" t="8309" r="54581" b="85210"/>
          <a:stretch/>
        </p:blipFill>
        <p:spPr bwMode="auto">
          <a:xfrm>
            <a:off x="1407650" y="4984600"/>
            <a:ext cx="3394662" cy="818276"/>
          </a:xfrm>
          <a:prstGeom prst="rect">
            <a:avLst/>
          </a:prstGeom>
          <a:ln>
            <a:noFill/>
          </a:ln>
          <a:extLst/>
        </p:spPr>
        <p:style>
          <a:lnRef idx="2">
            <a:schemeClr val="accent2"/>
          </a:lnRef>
          <a:fillRef idx="1">
            <a:schemeClr val="lt1"/>
          </a:fillRef>
          <a:effectRef idx="0">
            <a:schemeClr val="accent2"/>
          </a:effectRef>
          <a:fontRef idx="minor">
            <a:schemeClr val="dk1"/>
          </a:fontRef>
        </p:style>
      </p:pic>
      <p:pic>
        <p:nvPicPr>
          <p:cNvPr id="1028" name="Picture 4" descr="ソース画像を表示"/>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t="1895" b="16491"/>
          <a:stretch/>
        </p:blipFill>
        <p:spPr bwMode="auto">
          <a:xfrm>
            <a:off x="6039131" y="3372960"/>
            <a:ext cx="2257535" cy="524395"/>
          </a:xfrm>
          <a:prstGeom prst="rect">
            <a:avLst/>
          </a:prstGeom>
          <a:ln>
            <a:noFill/>
          </a:ln>
        </p:spPr>
        <p:style>
          <a:lnRef idx="2">
            <a:schemeClr val="accent2"/>
          </a:lnRef>
          <a:fillRef idx="1">
            <a:schemeClr val="lt1"/>
          </a:fillRef>
          <a:effectRef idx="0">
            <a:schemeClr val="accent2"/>
          </a:effectRef>
          <a:fontRef idx="minor">
            <a:schemeClr val="dk1"/>
          </a:fontRef>
        </p:style>
      </p:pic>
      <p:pic>
        <p:nvPicPr>
          <p:cNvPr id="35" name="Picture 2" descr="IBM ロゴ に対する画像結果"/>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l="12953" t="32190" r="17222" b="28228"/>
          <a:stretch/>
        </p:blipFill>
        <p:spPr bwMode="auto">
          <a:xfrm>
            <a:off x="583044" y="1075709"/>
            <a:ext cx="1567221" cy="553091"/>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2" descr="docomo に対する画像結果"/>
          <p:cNvSpPr>
            <a:spLocks noChangeAspect="1" noChangeArrowheads="1"/>
          </p:cNvSpPr>
          <p:nvPr/>
        </p:nvSpPr>
        <p:spPr bwMode="auto">
          <a:xfrm>
            <a:off x="63500" y="-319088"/>
            <a:ext cx="3048000" cy="6667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 name="AutoShape 4" descr="docomo に対する画像結果"/>
          <p:cNvSpPr>
            <a:spLocks noChangeAspect="1" noChangeArrowheads="1"/>
          </p:cNvSpPr>
          <p:nvPr/>
        </p:nvSpPr>
        <p:spPr bwMode="auto">
          <a:xfrm>
            <a:off x="215900" y="-166688"/>
            <a:ext cx="3048000" cy="6667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6" name="Picture 5"/>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233095" y="2060848"/>
            <a:ext cx="1970753" cy="4311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7" name="正方形/長方形 36"/>
          <p:cNvSpPr/>
          <p:nvPr/>
        </p:nvSpPr>
        <p:spPr>
          <a:xfrm>
            <a:off x="1354952" y="2319263"/>
            <a:ext cx="1750351" cy="461665"/>
          </a:xfrm>
          <a:prstGeom prst="rect">
            <a:avLst/>
          </a:prstGeom>
        </p:spPr>
        <p:txBody>
          <a:bodyPr wrap="none">
            <a:spAutoFit/>
          </a:bodyPr>
          <a:lstStyle/>
          <a:p>
            <a:pPr algn="ctr"/>
            <a:endParaRPr lang="en-US" altLang="ja-JP" sz="1200" dirty="0" smtClean="0">
              <a:latin typeface="Meiryo UI" panose="020B0604030504040204" pitchFamily="50" charset="-128"/>
              <a:ea typeface="Meiryo UI" panose="020B0604030504040204" pitchFamily="50" charset="-128"/>
            </a:endParaRPr>
          </a:p>
          <a:p>
            <a:pPr algn="ctr"/>
            <a:r>
              <a:rPr lang="ja-JP" altLang="en-US" sz="1200" dirty="0" smtClean="0">
                <a:latin typeface="Meiryo UI" panose="020B0604030504040204" pitchFamily="50" charset="-128"/>
                <a:ea typeface="Meiryo UI" panose="020B0604030504040204" pitchFamily="50" charset="-128"/>
              </a:rPr>
              <a:t>（株式会社</a:t>
            </a:r>
            <a:r>
              <a:rPr lang="en-US" altLang="ja-JP" sz="1200" dirty="0" smtClean="0">
                <a:latin typeface="Meiryo UI" panose="020B0604030504040204" pitchFamily="50" charset="-128"/>
                <a:ea typeface="Meiryo UI" panose="020B0604030504040204" pitchFamily="50" charset="-128"/>
              </a:rPr>
              <a:t>NTT</a:t>
            </a:r>
            <a:r>
              <a:rPr lang="ja-JP" altLang="en-US" sz="1200" dirty="0" smtClean="0">
                <a:latin typeface="Meiryo UI" panose="020B0604030504040204" pitchFamily="50" charset="-128"/>
                <a:ea typeface="Meiryo UI" panose="020B0604030504040204" pitchFamily="50" charset="-128"/>
              </a:rPr>
              <a:t>ドコモ）</a:t>
            </a:r>
            <a:endParaRPr lang="ja-JP" altLang="en-US" sz="1200" dirty="0">
              <a:latin typeface="Meiryo UI" panose="020B0604030504040204" pitchFamily="50" charset="-128"/>
              <a:ea typeface="Meiryo UI" panose="020B0604030504040204" pitchFamily="50" charset="-128"/>
            </a:endParaRPr>
          </a:p>
        </p:txBody>
      </p:sp>
      <p:sp>
        <p:nvSpPr>
          <p:cNvPr id="8" name="正方形/長方形 7"/>
          <p:cNvSpPr/>
          <p:nvPr/>
        </p:nvSpPr>
        <p:spPr>
          <a:xfrm>
            <a:off x="386562" y="864987"/>
            <a:ext cx="8577926" cy="2032193"/>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38" name="テキスト ボックス 37"/>
          <p:cNvSpPr txBox="1"/>
          <p:nvPr/>
        </p:nvSpPr>
        <p:spPr>
          <a:xfrm>
            <a:off x="-19988" y="620688"/>
            <a:ext cx="1467068" cy="400110"/>
          </a:xfrm>
          <a:prstGeom prst="rect">
            <a:avLst/>
          </a:prstGeom>
          <a:solidFill>
            <a:schemeClr val="bg1"/>
          </a:solidFill>
        </p:spPr>
        <p:txBody>
          <a:bodyPr wrap="none" rtlCol="0">
            <a:spAutoFit/>
          </a:bodyPr>
          <a:lstStyle/>
          <a:p>
            <a:r>
              <a:rPr kumimoji="1" lang="ja-JP" altLang="en-US" sz="2000" b="1" dirty="0" smtClean="0">
                <a:latin typeface="Meiryo UI" panose="020B0604030504040204" pitchFamily="50" charset="-128"/>
                <a:ea typeface="Meiryo UI" panose="020B0604030504040204" pitchFamily="50" charset="-128"/>
              </a:rPr>
              <a:t>○審査委員</a:t>
            </a:r>
            <a:endParaRPr kumimoji="1" lang="ja-JP" altLang="en-US" sz="2000" b="1" u="sng" dirty="0">
              <a:latin typeface="Meiryo UI" panose="020B0604030504040204" pitchFamily="50" charset="-128"/>
              <a:ea typeface="Meiryo UI" panose="020B0604030504040204" pitchFamily="50" charset="-128"/>
            </a:endParaRPr>
          </a:p>
        </p:txBody>
      </p:sp>
      <p:sp>
        <p:nvSpPr>
          <p:cNvPr id="44" name="正方形/長方形 43"/>
          <p:cNvSpPr/>
          <p:nvPr/>
        </p:nvSpPr>
        <p:spPr>
          <a:xfrm>
            <a:off x="386562" y="3356992"/>
            <a:ext cx="8577926" cy="1080120"/>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27" name="テキスト ボックス 26"/>
          <p:cNvSpPr txBox="1"/>
          <p:nvPr/>
        </p:nvSpPr>
        <p:spPr>
          <a:xfrm>
            <a:off x="-7369" y="3172905"/>
            <a:ext cx="1467068" cy="400110"/>
          </a:xfrm>
          <a:prstGeom prst="rect">
            <a:avLst/>
          </a:prstGeom>
          <a:solidFill>
            <a:schemeClr val="bg1"/>
          </a:solidFill>
        </p:spPr>
        <p:txBody>
          <a:bodyPr wrap="none" rtlCol="0">
            <a:spAutoFit/>
          </a:bodyPr>
          <a:lstStyle/>
          <a:p>
            <a:r>
              <a:rPr kumimoji="1" lang="ja-JP" altLang="en-US" sz="2000" b="1" dirty="0" smtClean="0">
                <a:latin typeface="Meiryo UI" panose="020B0604030504040204" pitchFamily="50" charset="-128"/>
                <a:ea typeface="Meiryo UI" panose="020B0604030504040204" pitchFamily="50" charset="-128"/>
              </a:rPr>
              <a:t>○協賛</a:t>
            </a:r>
            <a:r>
              <a:rPr lang="ja-JP" altLang="en-US" sz="2000" b="1" dirty="0">
                <a:latin typeface="Meiryo UI" panose="020B0604030504040204" pitchFamily="50" charset="-128"/>
                <a:ea typeface="Meiryo UI" panose="020B0604030504040204" pitchFamily="50" charset="-128"/>
              </a:rPr>
              <a:t>企業</a:t>
            </a:r>
            <a:endParaRPr kumimoji="1" lang="ja-JP" altLang="en-US" sz="2000" b="1" u="sng" dirty="0">
              <a:latin typeface="Meiryo UI" panose="020B0604030504040204" pitchFamily="50" charset="-128"/>
              <a:ea typeface="Meiryo UI" panose="020B0604030504040204" pitchFamily="50" charset="-128"/>
            </a:endParaRPr>
          </a:p>
        </p:txBody>
      </p:sp>
      <p:pic>
        <p:nvPicPr>
          <p:cNvPr id="1026" name="Picture 2" descr="東京大学先端科学技術研究センター"/>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862206" y="1957122"/>
            <a:ext cx="4886258" cy="89581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4" descr="国立大学法人 和歌山大学">
            <a:hlinkClick r:id="rId8"/>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6197342" y="977398"/>
            <a:ext cx="2407106" cy="867426"/>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ソース画像を表示"/>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2987824" y="926846"/>
            <a:ext cx="2972323" cy="845970"/>
          </a:xfrm>
          <a:prstGeom prst="rect">
            <a:avLst/>
          </a:prstGeom>
          <a:ln>
            <a:noFill/>
          </a:ln>
        </p:spPr>
        <p:style>
          <a:lnRef idx="2">
            <a:schemeClr val="accent2"/>
          </a:lnRef>
          <a:fillRef idx="1">
            <a:schemeClr val="lt1"/>
          </a:fillRef>
          <a:effectRef idx="0">
            <a:schemeClr val="accent2"/>
          </a:effectRef>
          <a:fontRef idx="minor">
            <a:schemeClr val="dk1"/>
          </a:fontRef>
        </p:style>
      </p:pic>
      <p:sp>
        <p:nvSpPr>
          <p:cNvPr id="9" name="正方形/長方形 8"/>
          <p:cNvSpPr/>
          <p:nvPr/>
        </p:nvSpPr>
        <p:spPr>
          <a:xfrm>
            <a:off x="3491880" y="1639833"/>
            <a:ext cx="2008883" cy="276999"/>
          </a:xfrm>
          <a:prstGeom prst="rect">
            <a:avLst/>
          </a:prstGeom>
        </p:spPr>
        <p:txBody>
          <a:bodyPr wrap="none">
            <a:spAutoFit/>
          </a:bodyPr>
          <a:lstStyle/>
          <a:p>
            <a:pPr algn="ctr"/>
            <a:r>
              <a:rPr lang="ja-JP" altLang="en-US" sz="1200" dirty="0">
                <a:latin typeface="Meiryo UI" panose="020B0604030504040204" pitchFamily="50" charset="-128"/>
                <a:ea typeface="Meiryo UI" panose="020B0604030504040204" pitchFamily="50" charset="-128"/>
              </a:rPr>
              <a:t>（クオリティソフト株式会社 ）</a:t>
            </a:r>
          </a:p>
        </p:txBody>
      </p:sp>
      <p:sp>
        <p:nvSpPr>
          <p:cNvPr id="40" name="正方形/長方形 39"/>
          <p:cNvSpPr/>
          <p:nvPr/>
        </p:nvSpPr>
        <p:spPr>
          <a:xfrm>
            <a:off x="6485374" y="1711841"/>
            <a:ext cx="2088232" cy="276999"/>
          </a:xfrm>
          <a:prstGeom prst="rect">
            <a:avLst/>
          </a:prstGeom>
        </p:spPr>
        <p:txBody>
          <a:bodyPr wrap="square">
            <a:spAutoFit/>
          </a:bodyPr>
          <a:lstStyle/>
          <a:p>
            <a:pPr algn="ctr"/>
            <a:r>
              <a:rPr lang="ja-JP" altLang="en-US" sz="1200" dirty="0" smtClean="0">
                <a:latin typeface="Meiryo UI" panose="020B0604030504040204" pitchFamily="50" charset="-128"/>
                <a:ea typeface="Meiryo UI" panose="020B0604030504040204" pitchFamily="50" charset="-128"/>
              </a:rPr>
              <a:t>（和歌山大学 ）</a:t>
            </a:r>
            <a:endParaRPr lang="ja-JP" altLang="en-US" sz="1200" dirty="0">
              <a:latin typeface="Meiryo UI" panose="020B0604030504040204" pitchFamily="50" charset="-128"/>
              <a:ea typeface="Meiryo UI" panose="020B0604030504040204" pitchFamily="50" charset="-128"/>
            </a:endParaRPr>
          </a:p>
        </p:txBody>
      </p:sp>
      <p:sp>
        <p:nvSpPr>
          <p:cNvPr id="30" name="正方形/長方形 29"/>
          <p:cNvSpPr/>
          <p:nvPr/>
        </p:nvSpPr>
        <p:spPr>
          <a:xfrm>
            <a:off x="386561" y="4882859"/>
            <a:ext cx="8577927" cy="1858509"/>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39" name="テキスト ボックス 38"/>
          <p:cNvSpPr txBox="1"/>
          <p:nvPr/>
        </p:nvSpPr>
        <p:spPr>
          <a:xfrm>
            <a:off x="-7936" y="4653136"/>
            <a:ext cx="1636987" cy="400110"/>
          </a:xfrm>
          <a:prstGeom prst="rect">
            <a:avLst/>
          </a:prstGeom>
          <a:solidFill>
            <a:schemeClr val="bg1"/>
          </a:solidFill>
        </p:spPr>
        <p:txBody>
          <a:bodyPr wrap="none" rtlCol="0">
            <a:spAutoFit/>
          </a:bodyPr>
          <a:lstStyle/>
          <a:p>
            <a:r>
              <a:rPr kumimoji="1" lang="ja-JP" altLang="en-US" sz="2000" b="1" dirty="0" smtClean="0">
                <a:latin typeface="Meiryo UI" panose="020B0604030504040204" pitchFamily="50" charset="-128"/>
                <a:ea typeface="Meiryo UI" panose="020B0604030504040204" pitchFamily="50" charset="-128"/>
              </a:rPr>
              <a:t>○後援、協力</a:t>
            </a:r>
            <a:endParaRPr kumimoji="1" lang="ja-JP" altLang="en-US" sz="2000" b="1" u="sng" dirty="0">
              <a:latin typeface="Meiryo UI" panose="020B0604030504040204" pitchFamily="50" charset="-128"/>
              <a:ea typeface="Meiryo UI" panose="020B0604030504040204" pitchFamily="50" charset="-128"/>
            </a:endParaRPr>
          </a:p>
        </p:txBody>
      </p:sp>
      <p:pic>
        <p:nvPicPr>
          <p:cNvPr id="10" name="Picture 2" descr="紀州技研">
            <a:hlinkClick r:id="rId11"/>
          </p:cNvPr>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3252840" y="3501008"/>
            <a:ext cx="2003117" cy="36107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ttp://jjpc.jp/img/graph190426.jpg"/>
          <p:cNvPicPr>
            <a:picLocks noChangeAspect="1" noChangeArrowheads="1"/>
          </p:cNvPicPr>
          <p:nvPr/>
        </p:nvPicPr>
        <p:blipFill rotWithShape="1">
          <a:blip r:embed="rId13" cstate="email">
            <a:extLst>
              <a:ext uri="{28A0092B-C50C-407E-A947-70E740481C1C}">
                <a14:useLocalDpi xmlns:a14="http://schemas.microsoft.com/office/drawing/2010/main"/>
              </a:ext>
            </a:extLst>
          </a:blip>
          <a:srcRect l="2667" t="71018" r="75570" b="14491"/>
          <a:stretch/>
        </p:blipFill>
        <p:spPr bwMode="auto">
          <a:xfrm>
            <a:off x="694095" y="5733256"/>
            <a:ext cx="1243799" cy="565906"/>
          </a:xfrm>
          <a:prstGeom prst="rect">
            <a:avLst/>
          </a:prstGeom>
          <a:noFill/>
          <a:extLst>
            <a:ext uri="{909E8E84-426E-40DD-AFC4-6F175D3DCCD1}">
              <a14:hiddenFill xmlns:a14="http://schemas.microsoft.com/office/drawing/2010/main">
                <a:solidFill>
                  <a:srgbClr val="FFFFFF"/>
                </a:solidFill>
              </a14:hiddenFill>
            </a:ext>
          </a:extLst>
        </p:spPr>
      </p:pic>
      <p:sp>
        <p:nvSpPr>
          <p:cNvPr id="13" name="正方形/長方形 12"/>
          <p:cNvSpPr/>
          <p:nvPr/>
        </p:nvSpPr>
        <p:spPr>
          <a:xfrm>
            <a:off x="539552" y="6299162"/>
            <a:ext cx="1859803" cy="400110"/>
          </a:xfrm>
          <a:prstGeom prst="rect">
            <a:avLst/>
          </a:prstGeom>
        </p:spPr>
        <p:txBody>
          <a:bodyPr wrap="none">
            <a:spAutoFit/>
          </a:bodyPr>
          <a:lstStyle/>
          <a:p>
            <a:pPr algn="ctr"/>
            <a:r>
              <a:rPr lang="ja-JP" altLang="en-US" sz="1000" dirty="0">
                <a:latin typeface="Meiryo UI" panose="020B0604030504040204" pitchFamily="50" charset="-128"/>
                <a:ea typeface="Meiryo UI" panose="020B0604030504040204" pitchFamily="50" charset="-128"/>
              </a:rPr>
              <a:t>全国小中学生プログラミング</a:t>
            </a:r>
            <a:r>
              <a:rPr lang="ja-JP" altLang="en-US" sz="1000" dirty="0" smtClean="0">
                <a:latin typeface="Meiryo UI" panose="020B0604030504040204" pitchFamily="50" charset="-128"/>
                <a:ea typeface="Meiryo UI" panose="020B0604030504040204" pitchFamily="50" charset="-128"/>
              </a:rPr>
              <a:t>大会</a:t>
            </a:r>
            <a:endParaRPr lang="en-US" altLang="ja-JP" sz="1000" dirty="0" smtClean="0">
              <a:latin typeface="Meiryo UI" panose="020B0604030504040204" pitchFamily="50" charset="-128"/>
              <a:ea typeface="Meiryo UI" panose="020B0604030504040204" pitchFamily="50" charset="-128"/>
            </a:endParaRPr>
          </a:p>
          <a:p>
            <a:pPr algn="ctr"/>
            <a:r>
              <a:rPr lang="ja-JP" altLang="en-US" sz="1000" dirty="0" smtClean="0">
                <a:latin typeface="Meiryo UI" panose="020B0604030504040204" pitchFamily="50" charset="-128"/>
                <a:ea typeface="Meiryo UI" panose="020B0604030504040204" pitchFamily="50" charset="-128"/>
              </a:rPr>
              <a:t>実行</a:t>
            </a:r>
            <a:r>
              <a:rPr lang="ja-JP" altLang="en-US" sz="1000" dirty="0">
                <a:latin typeface="Meiryo UI" panose="020B0604030504040204" pitchFamily="50" charset="-128"/>
                <a:ea typeface="Meiryo UI" panose="020B0604030504040204" pitchFamily="50" charset="-128"/>
              </a:rPr>
              <a:t>委員会</a:t>
            </a:r>
          </a:p>
        </p:txBody>
      </p:sp>
      <p:pic>
        <p:nvPicPr>
          <p:cNvPr id="1029" name="Picture 5"/>
          <p:cNvPicPr>
            <a:picLocks noChangeAspect="1" noChangeArrowheads="1"/>
          </p:cNvPicPr>
          <p:nvPr/>
        </p:nvPicPr>
        <p:blipFill rotWithShape="1">
          <a:blip r:embed="rId14">
            <a:extLst>
              <a:ext uri="{28A0092B-C50C-407E-A947-70E740481C1C}">
                <a14:useLocalDpi xmlns:a14="http://schemas.microsoft.com/office/drawing/2010/main"/>
              </a:ext>
            </a:extLst>
          </a:blip>
          <a:srcRect l="4481" t="11379" r="78917" b="80905"/>
          <a:stretch/>
        </p:blipFill>
        <p:spPr bwMode="auto">
          <a:xfrm>
            <a:off x="5586491" y="5805264"/>
            <a:ext cx="3287286" cy="8589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descr="一般社団法人和歌山情報サービス産業協会（WAKASA）"/>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5579476" y="4941168"/>
            <a:ext cx="3240996" cy="75886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p:cNvPicPr>
            <a:picLocks noChangeAspect="1" noChangeArrowheads="1"/>
          </p:cNvPicPr>
          <p:nvPr/>
        </p:nvPicPr>
        <p:blipFill rotWithShape="1">
          <a:blip r:embed="rId16" cstate="email">
            <a:extLst>
              <a:ext uri="{28A0092B-C50C-407E-A947-70E740481C1C}">
                <a14:useLocalDpi xmlns:a14="http://schemas.microsoft.com/office/drawing/2010/main"/>
              </a:ext>
            </a:extLst>
          </a:blip>
          <a:srcRect l="15896" t="7382" r="54192" b="87097"/>
          <a:stretch/>
        </p:blipFill>
        <p:spPr bwMode="auto">
          <a:xfrm>
            <a:off x="2708449" y="4022220"/>
            <a:ext cx="3303711" cy="3428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3"/>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6127980" y="3927802"/>
            <a:ext cx="2188436" cy="444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descr="Ailes">
            <a:hlinkClick r:id="rId18" tooltip="アイレス電子工業株式会社"/>
          </p:cNvPr>
          <p:cNvPicPr>
            <a:picLocks noChangeAspect="1" noChangeArrowheads="1"/>
          </p:cNvPicPr>
          <p:nvPr/>
        </p:nvPicPr>
        <p:blipFill>
          <a:blip r:embed="rId19">
            <a:extLst>
              <a:ext uri="{28A0092B-C50C-407E-A947-70E740481C1C}">
                <a14:useLocalDpi xmlns:a14="http://schemas.microsoft.com/office/drawing/2010/main"/>
              </a:ext>
            </a:extLst>
          </a:blip>
          <a:srcRect/>
          <a:stretch>
            <a:fillRect/>
          </a:stretch>
        </p:blipFill>
        <p:spPr bwMode="auto">
          <a:xfrm>
            <a:off x="1125636" y="3645024"/>
            <a:ext cx="1214116" cy="503414"/>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4" descr="国立大学法人 和歌山大学">
            <a:hlinkClick r:id="rId8"/>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3131840" y="5811779"/>
            <a:ext cx="2340141" cy="843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92634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0" y="-14288"/>
            <a:ext cx="9144000" cy="3715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err="1" smtClean="0">
                <a:latin typeface="Meiryo UI" panose="020B0604030504040204" pitchFamily="50" charset="-128"/>
                <a:ea typeface="Meiryo UI" panose="020B0604030504040204" pitchFamily="50" charset="-128"/>
              </a:rPr>
              <a:t>きの</a:t>
            </a:r>
            <a:r>
              <a:rPr kumimoji="1" lang="ja-JP" altLang="en-US" b="1" dirty="0" smtClean="0">
                <a:latin typeface="Meiryo UI" panose="020B0604030504040204" pitchFamily="50" charset="-128"/>
                <a:ea typeface="Meiryo UI" panose="020B0604030504040204" pitchFamily="50" charset="-128"/>
              </a:rPr>
              <a:t>くに</a:t>
            </a:r>
            <a:r>
              <a:rPr kumimoji="1" lang="en-US" altLang="ja-JP" b="1" dirty="0" smtClean="0">
                <a:latin typeface="Meiryo UI" panose="020B0604030504040204" pitchFamily="50" charset="-128"/>
                <a:ea typeface="Meiryo UI" panose="020B0604030504040204" pitchFamily="50" charset="-128"/>
              </a:rPr>
              <a:t>ICT</a:t>
            </a:r>
            <a:r>
              <a:rPr kumimoji="1" lang="ja-JP" altLang="en-US" b="1" dirty="0" smtClean="0">
                <a:latin typeface="Meiryo UI" panose="020B0604030504040204" pitchFamily="50" charset="-128"/>
                <a:ea typeface="Meiryo UI" panose="020B0604030504040204" pitchFamily="50" charset="-128"/>
              </a:rPr>
              <a:t>プログラミングコンテスト　最終審査会＆表彰式（動画）</a:t>
            </a:r>
            <a:endParaRPr kumimoji="1" lang="ja-JP" altLang="en-US" b="1" dirty="0">
              <a:latin typeface="Meiryo UI" panose="020B0604030504040204" pitchFamily="50" charset="-128"/>
              <a:ea typeface="Meiryo UI" panose="020B0604030504040204" pitchFamily="50" charset="-128"/>
            </a:endParaRPr>
          </a:p>
        </p:txBody>
      </p:sp>
      <p:pic>
        <p:nvPicPr>
          <p:cNvPr id="3083" name="Picture 11" descr="\\172.20.23.64\産業技術政策課\Switch Up WAKAYAMA 2019\（写真）きのくにICTプログラミングコンテスト\CIMG2407.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801600" y="-9601200"/>
            <a:ext cx="1853184" cy="138988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きのくに２１"/>
          <p:cNvPicPr>
            <a:picLocks noChangeAspect="1" noChangeArrowheads="1"/>
          </p:cNvPicPr>
          <p:nvPr/>
        </p:nvPicPr>
        <p:blipFill rotWithShape="1">
          <a:blip r:embed="rId3">
            <a:extLst>
              <a:ext uri="{28A0092B-C50C-407E-A947-70E740481C1C}">
                <a14:useLocalDpi xmlns:a14="http://schemas.microsoft.com/office/drawing/2010/main" val="0"/>
              </a:ext>
            </a:extLst>
          </a:blip>
          <a:srcRect t="23049" b="27289"/>
          <a:stretch/>
        </p:blipFill>
        <p:spPr bwMode="auto">
          <a:xfrm>
            <a:off x="827584" y="1412776"/>
            <a:ext cx="7719640" cy="2300288"/>
          </a:xfrm>
          <a:prstGeom prst="rect">
            <a:avLst/>
          </a:prstGeom>
          <a:noFill/>
          <a:extLst>
            <a:ext uri="{909E8E84-426E-40DD-AFC4-6F175D3DCCD1}">
              <a14:hiddenFill xmlns:a14="http://schemas.microsoft.com/office/drawing/2010/main">
                <a:solidFill>
                  <a:srgbClr val="FFFFFF"/>
                </a:solidFill>
              </a14:hiddenFill>
            </a:ext>
          </a:extLst>
        </p:spPr>
      </p:pic>
      <p:sp>
        <p:nvSpPr>
          <p:cNvPr id="4" name="正方形/長方形 3"/>
          <p:cNvSpPr/>
          <p:nvPr/>
        </p:nvSpPr>
        <p:spPr>
          <a:xfrm>
            <a:off x="1066148" y="4182179"/>
            <a:ext cx="7034243" cy="369332"/>
          </a:xfrm>
          <a:prstGeom prst="rect">
            <a:avLst/>
          </a:prstGeom>
        </p:spPr>
        <p:txBody>
          <a:bodyPr wrap="square">
            <a:spAutoFit/>
          </a:bodyPr>
          <a:lstStyle/>
          <a:p>
            <a:r>
              <a:rPr lang="ja-JP" altLang="en-US" dirty="0" smtClean="0">
                <a:latin typeface="Meiryo UI" panose="020B0604030504040204" pitchFamily="50" charset="-128"/>
                <a:ea typeface="Meiryo UI" panose="020B0604030504040204" pitchFamily="50" charset="-128"/>
              </a:rPr>
              <a:t>県政最前線　「</a:t>
            </a:r>
            <a:r>
              <a:rPr lang="ja-JP" altLang="en-US" dirty="0" err="1" smtClean="0">
                <a:latin typeface="Meiryo UI" panose="020B0604030504040204" pitchFamily="50" charset="-128"/>
                <a:ea typeface="Meiryo UI" panose="020B0604030504040204" pitchFamily="50" charset="-128"/>
              </a:rPr>
              <a:t>きの</a:t>
            </a:r>
            <a:r>
              <a:rPr lang="ja-JP" altLang="en-US" dirty="0" smtClean="0">
                <a:latin typeface="Meiryo UI" panose="020B0604030504040204" pitchFamily="50" charset="-128"/>
                <a:ea typeface="Meiryo UI" panose="020B0604030504040204" pitchFamily="50" charset="-128"/>
              </a:rPr>
              <a:t>くに</a:t>
            </a:r>
            <a:r>
              <a:rPr lang="en-US" altLang="ja-JP" dirty="0" smtClean="0">
                <a:latin typeface="Meiryo UI" panose="020B0604030504040204" pitchFamily="50" charset="-128"/>
                <a:ea typeface="Meiryo UI" panose="020B0604030504040204" pitchFamily="50" charset="-128"/>
              </a:rPr>
              <a:t>ICT</a:t>
            </a:r>
            <a:r>
              <a:rPr lang="ja-JP" altLang="en-US" dirty="0" smtClean="0">
                <a:latin typeface="Meiryo UI" panose="020B0604030504040204" pitchFamily="50" charset="-128"/>
                <a:ea typeface="Meiryo UI" panose="020B0604030504040204" pitchFamily="50" charset="-128"/>
              </a:rPr>
              <a:t>プログラミングコンテスト」　１３：０４～</a:t>
            </a:r>
            <a:endParaRPr lang="ja-JP" altLang="en-US" dirty="0">
              <a:latin typeface="Meiryo UI" panose="020B0604030504040204" pitchFamily="50" charset="-128"/>
              <a:ea typeface="Meiryo UI" panose="020B0604030504040204" pitchFamily="50" charset="-128"/>
            </a:endParaRPr>
          </a:p>
        </p:txBody>
      </p:sp>
      <p:sp>
        <p:nvSpPr>
          <p:cNvPr id="5" name="正方形/長方形 4"/>
          <p:cNvSpPr/>
          <p:nvPr/>
        </p:nvSpPr>
        <p:spPr>
          <a:xfrm>
            <a:off x="1187624" y="4551511"/>
            <a:ext cx="5436745" cy="584775"/>
          </a:xfrm>
          <a:prstGeom prst="rect">
            <a:avLst/>
          </a:prstGeom>
        </p:spPr>
        <p:txBody>
          <a:bodyPr wrap="none">
            <a:spAutoFit/>
          </a:bodyPr>
          <a:lstStyle/>
          <a:p>
            <a:r>
              <a:rPr lang="en-US" altLang="ja-JP" sz="3200" dirty="0">
                <a:hlinkClick r:id="rId4"/>
              </a:rPr>
              <a:t>https://</a:t>
            </a:r>
            <a:r>
              <a:rPr lang="en-US" altLang="ja-JP" sz="3200" dirty="0" smtClean="0">
                <a:hlinkClick r:id="rId4"/>
              </a:rPr>
              <a:t>youtu.be/iEm-YsBCjuY</a:t>
            </a:r>
            <a:r>
              <a:rPr lang="ja-JP" altLang="en-US" sz="3200" dirty="0" smtClean="0"/>
              <a:t>　</a:t>
            </a:r>
            <a:endParaRPr lang="ja-JP" altLang="en-US" sz="3200" dirty="0"/>
          </a:p>
        </p:txBody>
      </p:sp>
    </p:spTree>
    <p:extLst>
      <p:ext uri="{BB962C8B-B14F-4D97-AF65-F5344CB8AC3E}">
        <p14:creationId xmlns:p14="http://schemas.microsoft.com/office/powerpoint/2010/main" val="10867952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0" y="-14288"/>
            <a:ext cx="9144000" cy="3715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latin typeface="Meiryo UI" panose="020B0604030504040204" pitchFamily="50" charset="-128"/>
                <a:ea typeface="Meiryo UI" panose="020B0604030504040204" pitchFamily="50" charset="-128"/>
              </a:rPr>
              <a:t>最終審査会</a:t>
            </a:r>
            <a:r>
              <a:rPr kumimoji="1" lang="en-US" altLang="ja-JP" b="1" dirty="0" smtClean="0">
                <a:latin typeface="Meiryo UI" panose="020B0604030504040204" pitchFamily="50" charset="-128"/>
                <a:ea typeface="Meiryo UI" panose="020B0604030504040204" pitchFamily="50" charset="-128"/>
              </a:rPr>
              <a:t>&amp;</a:t>
            </a:r>
            <a:r>
              <a:rPr kumimoji="1" lang="ja-JP" altLang="en-US" b="1" dirty="0" smtClean="0">
                <a:latin typeface="Meiryo UI" panose="020B0604030504040204" pitchFamily="50" charset="-128"/>
                <a:ea typeface="Meiryo UI" panose="020B0604030504040204" pitchFamily="50" charset="-128"/>
              </a:rPr>
              <a:t>表彰式</a:t>
            </a:r>
            <a:endParaRPr kumimoji="1" lang="ja-JP" altLang="en-US" b="1" dirty="0">
              <a:latin typeface="Meiryo UI" panose="020B0604030504040204" pitchFamily="50" charset="-128"/>
              <a:ea typeface="Meiryo UI" panose="020B0604030504040204" pitchFamily="50" charset="-128"/>
            </a:endParaRPr>
          </a:p>
        </p:txBody>
      </p:sp>
      <p:pic>
        <p:nvPicPr>
          <p:cNvPr id="1026" name="Picture 2" descr="\\172.20.23.64\産業技術政策課\Switch Up WAKAYAMA 2019\（写真）きのくにICTプログラミングコンテスト\CIMG2346.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b="24042"/>
          <a:stretch/>
        </p:blipFill>
        <p:spPr bwMode="auto">
          <a:xfrm>
            <a:off x="5920017" y="5085184"/>
            <a:ext cx="2828447" cy="1611314"/>
          </a:xfrm>
          <a:prstGeom prst="rect">
            <a:avLst/>
          </a:prstGeom>
          <a:noFill/>
          <a:extLst>
            <a:ext uri="{909E8E84-426E-40DD-AFC4-6F175D3DCCD1}">
              <a14:hiddenFill xmlns:a14="http://schemas.microsoft.com/office/drawing/2010/main">
                <a:solidFill>
                  <a:srgbClr val="FFFFFF"/>
                </a:solidFill>
              </a14:hiddenFill>
            </a:ext>
          </a:extLst>
        </p:spPr>
      </p:pic>
      <p:sp>
        <p:nvSpPr>
          <p:cNvPr id="3" name="正方形/長方形 2"/>
          <p:cNvSpPr/>
          <p:nvPr/>
        </p:nvSpPr>
        <p:spPr>
          <a:xfrm>
            <a:off x="467544" y="4797152"/>
            <a:ext cx="4572000" cy="2031325"/>
          </a:xfrm>
          <a:prstGeom prst="rect">
            <a:avLst/>
          </a:prstGeom>
        </p:spPr>
        <p:txBody>
          <a:bodyPr>
            <a:spAutoFit/>
          </a:bodyPr>
          <a:lstStyle/>
          <a:p>
            <a:pPr marL="342900" indent="-342900">
              <a:buFont typeface="Arial" panose="020B0604020202020204" pitchFamily="34" charset="0"/>
              <a:buChar char="•"/>
            </a:pPr>
            <a:r>
              <a:rPr lang="ja-JP" altLang="en-US" dirty="0" smtClean="0">
                <a:latin typeface="Meiryo UI" panose="020B0604030504040204" pitchFamily="50" charset="-128"/>
                <a:ea typeface="Meiryo UI" panose="020B0604030504040204" pitchFamily="50" charset="-128"/>
              </a:rPr>
              <a:t>ファイナリスト</a:t>
            </a:r>
            <a:r>
              <a:rPr lang="ja-JP" altLang="en-US" dirty="0">
                <a:latin typeface="Meiryo UI" panose="020B0604030504040204" pitchFamily="50" charset="-128"/>
                <a:ea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rPr>
              <a:t>３３名</a:t>
            </a:r>
            <a:endParaRPr lang="en-US" altLang="ja-JP" dirty="0" smtClean="0">
              <a:latin typeface="Meiryo UI" panose="020B0604030504040204" pitchFamily="50" charset="-128"/>
              <a:ea typeface="Meiryo UI" panose="020B0604030504040204" pitchFamily="50" charset="-128"/>
            </a:endParaRPr>
          </a:p>
          <a:p>
            <a:pPr marL="342900" indent="-342900">
              <a:buFont typeface="Arial" panose="020B0604020202020204" pitchFamily="34" charset="0"/>
              <a:buChar char="•"/>
            </a:pPr>
            <a:r>
              <a:rPr lang="ja-JP" altLang="en-US" dirty="0" smtClean="0">
                <a:latin typeface="Meiryo UI" panose="020B0604030504040204" pitchFamily="50" charset="-128"/>
                <a:ea typeface="Meiryo UI" panose="020B0604030504040204" pitchFamily="50" charset="-128"/>
              </a:rPr>
              <a:t>ファイナリスト</a:t>
            </a:r>
            <a:r>
              <a:rPr lang="ja-JP" altLang="en-US" dirty="0">
                <a:latin typeface="Meiryo UI" panose="020B0604030504040204" pitchFamily="50" charset="-128"/>
                <a:ea typeface="Meiryo UI" panose="020B0604030504040204" pitchFamily="50" charset="-128"/>
              </a:rPr>
              <a:t>の</a:t>
            </a:r>
            <a:r>
              <a:rPr lang="ja-JP" altLang="en-US" dirty="0" smtClean="0">
                <a:latin typeface="Meiryo UI" panose="020B0604030504040204" pitchFamily="50" charset="-128"/>
                <a:ea typeface="Meiryo UI" panose="020B0604030504040204" pitchFamily="50" charset="-128"/>
              </a:rPr>
              <a:t>引率者：１７名</a:t>
            </a:r>
            <a:endParaRPr lang="en-US" altLang="ja-JP" dirty="0" smtClean="0">
              <a:latin typeface="Meiryo UI" panose="020B0604030504040204" pitchFamily="50" charset="-128"/>
              <a:ea typeface="Meiryo UI" panose="020B0604030504040204" pitchFamily="50" charset="-128"/>
            </a:endParaRPr>
          </a:p>
          <a:p>
            <a:pPr marL="342900" indent="-342900">
              <a:buFont typeface="Arial" panose="020B0604020202020204" pitchFamily="34" charset="0"/>
              <a:buChar char="•"/>
            </a:pPr>
            <a:r>
              <a:rPr lang="ja-JP" altLang="en-US" dirty="0" smtClean="0">
                <a:latin typeface="Meiryo UI" panose="020B0604030504040204" pitchFamily="50" charset="-128"/>
                <a:ea typeface="Meiryo UI" panose="020B0604030504040204" pitchFamily="50" charset="-128"/>
              </a:rPr>
              <a:t>一般</a:t>
            </a:r>
            <a:r>
              <a:rPr lang="ja-JP" altLang="en-US" dirty="0">
                <a:latin typeface="Meiryo UI" panose="020B0604030504040204" pitchFamily="50" charset="-128"/>
                <a:ea typeface="Meiryo UI" panose="020B0604030504040204" pitchFamily="50" charset="-128"/>
              </a:rPr>
              <a:t>観覧者：</a:t>
            </a:r>
            <a:r>
              <a:rPr lang="ja-JP" altLang="en-US" dirty="0" smtClean="0">
                <a:latin typeface="Meiryo UI" panose="020B0604030504040204" pitchFamily="50" charset="-128"/>
                <a:ea typeface="Meiryo UI" panose="020B0604030504040204" pitchFamily="50" charset="-128"/>
              </a:rPr>
              <a:t>６２名</a:t>
            </a:r>
            <a:endParaRPr lang="en-US" altLang="ja-JP" dirty="0" smtClean="0">
              <a:latin typeface="Meiryo UI" panose="020B0604030504040204" pitchFamily="50" charset="-128"/>
              <a:ea typeface="Meiryo UI" panose="020B0604030504040204" pitchFamily="50" charset="-128"/>
            </a:endParaRPr>
          </a:p>
          <a:p>
            <a:pPr marL="342900" indent="-342900">
              <a:buFont typeface="Arial" panose="020B0604020202020204" pitchFamily="34" charset="0"/>
              <a:buChar char="•"/>
            </a:pPr>
            <a:r>
              <a:rPr lang="ja-JP" altLang="en-US" dirty="0" smtClean="0">
                <a:latin typeface="Meiryo UI" panose="020B0604030504040204" pitchFamily="50" charset="-128"/>
                <a:ea typeface="Meiryo UI" panose="020B0604030504040204" pitchFamily="50" charset="-128"/>
              </a:rPr>
              <a:t>プレス：</a:t>
            </a:r>
            <a:r>
              <a:rPr lang="ja-JP" altLang="en-US" dirty="0">
                <a:latin typeface="Meiryo UI" panose="020B0604030504040204" pitchFamily="50" charset="-128"/>
                <a:ea typeface="Meiryo UI" panose="020B0604030504040204" pitchFamily="50" charset="-128"/>
              </a:rPr>
              <a:t>６</a:t>
            </a:r>
            <a:r>
              <a:rPr lang="ja-JP" altLang="en-US" dirty="0" smtClean="0">
                <a:latin typeface="Meiryo UI" panose="020B0604030504040204" pitchFamily="50" charset="-128"/>
                <a:ea typeface="Meiryo UI" panose="020B0604030504040204" pitchFamily="50" charset="-128"/>
              </a:rPr>
              <a:t>名</a:t>
            </a:r>
            <a:endParaRPr lang="en-US" altLang="ja-JP" dirty="0" smtClean="0">
              <a:latin typeface="Meiryo UI" panose="020B0604030504040204" pitchFamily="50" charset="-128"/>
              <a:ea typeface="Meiryo UI" panose="020B0604030504040204" pitchFamily="50" charset="-128"/>
            </a:endParaRPr>
          </a:p>
          <a:p>
            <a:pPr marL="342900" indent="-342900">
              <a:buFont typeface="Arial" panose="020B0604020202020204" pitchFamily="34" charset="0"/>
              <a:buChar char="•"/>
            </a:pPr>
            <a:r>
              <a:rPr lang="ja-JP" altLang="en-US" dirty="0" smtClean="0">
                <a:latin typeface="Meiryo UI" panose="020B0604030504040204" pitchFamily="50" charset="-128"/>
                <a:ea typeface="Meiryo UI" panose="020B0604030504040204" pitchFamily="50" charset="-128"/>
              </a:rPr>
              <a:t>審査</a:t>
            </a:r>
            <a:r>
              <a:rPr lang="ja-JP" altLang="en-US" dirty="0">
                <a:latin typeface="Meiryo UI" panose="020B0604030504040204" pitchFamily="50" charset="-128"/>
                <a:ea typeface="Meiryo UI" panose="020B0604030504040204" pitchFamily="50" charset="-128"/>
              </a:rPr>
              <a:t>委員</a:t>
            </a:r>
            <a:r>
              <a:rPr lang="ja-JP" altLang="en-US" dirty="0" smtClean="0">
                <a:latin typeface="Meiryo UI" panose="020B0604030504040204" pitchFamily="50" charset="-128"/>
                <a:ea typeface="Meiryo UI" panose="020B0604030504040204" pitchFamily="50" charset="-128"/>
              </a:rPr>
              <a:t>：５名</a:t>
            </a:r>
            <a:endParaRPr lang="en-US" altLang="ja-JP" dirty="0" smtClean="0">
              <a:latin typeface="Meiryo UI" panose="020B0604030504040204" pitchFamily="50" charset="-128"/>
              <a:ea typeface="Meiryo UI" panose="020B0604030504040204" pitchFamily="50" charset="-128"/>
            </a:endParaRPr>
          </a:p>
          <a:p>
            <a:pPr marL="342900" indent="-342900">
              <a:buFont typeface="Arial" panose="020B0604020202020204" pitchFamily="34" charset="0"/>
              <a:buChar char="•"/>
            </a:pPr>
            <a:r>
              <a:rPr lang="ja-JP" altLang="en-US" dirty="0" smtClean="0">
                <a:latin typeface="Meiryo UI" panose="020B0604030504040204" pitchFamily="50" charset="-128"/>
                <a:ea typeface="Meiryo UI" panose="020B0604030504040204" pitchFamily="50" charset="-128"/>
              </a:rPr>
              <a:t>協賛</a:t>
            </a:r>
            <a:r>
              <a:rPr lang="ja-JP" altLang="en-US" dirty="0">
                <a:latin typeface="Meiryo UI" panose="020B0604030504040204" pitchFamily="50" charset="-128"/>
                <a:ea typeface="Meiryo UI" panose="020B0604030504040204" pitchFamily="50" charset="-128"/>
              </a:rPr>
              <a:t>企業：５名（４社</a:t>
            </a:r>
            <a:r>
              <a:rPr lang="ja-JP" altLang="en-US" dirty="0" smtClean="0">
                <a:latin typeface="Meiryo UI" panose="020B0604030504040204" pitchFamily="50" charset="-128"/>
                <a:ea typeface="Meiryo UI" panose="020B0604030504040204" pitchFamily="50" charset="-128"/>
              </a:rPr>
              <a:t>）</a:t>
            </a:r>
            <a:endParaRPr lang="en-US" altLang="ja-JP" dirty="0" smtClean="0">
              <a:latin typeface="Meiryo UI" panose="020B0604030504040204" pitchFamily="50" charset="-128"/>
              <a:ea typeface="Meiryo UI" panose="020B0604030504040204" pitchFamily="50" charset="-128"/>
            </a:endParaRPr>
          </a:p>
          <a:p>
            <a:pPr marL="342900" indent="-342900">
              <a:buFont typeface="Arial" panose="020B0604020202020204" pitchFamily="34" charset="0"/>
              <a:buChar char="•"/>
            </a:pPr>
            <a:r>
              <a:rPr lang="ja-JP" altLang="en-US" dirty="0" smtClean="0">
                <a:latin typeface="Meiryo UI" panose="020B0604030504040204" pitchFamily="50" charset="-128"/>
                <a:ea typeface="Meiryo UI" panose="020B0604030504040204" pitchFamily="50" charset="-128"/>
              </a:rPr>
              <a:t>運営</a:t>
            </a:r>
            <a:r>
              <a:rPr lang="ja-JP" altLang="en-US" dirty="0">
                <a:latin typeface="Meiryo UI" panose="020B0604030504040204" pitchFamily="50" charset="-128"/>
                <a:ea typeface="Meiryo UI" panose="020B0604030504040204" pitchFamily="50" charset="-128"/>
              </a:rPr>
              <a:t>スタッフ：</a:t>
            </a:r>
            <a:r>
              <a:rPr lang="ja-JP" altLang="en-US" dirty="0" smtClean="0">
                <a:latin typeface="Meiryo UI" panose="020B0604030504040204" pitchFamily="50" charset="-128"/>
                <a:ea typeface="Meiryo UI" panose="020B0604030504040204" pitchFamily="50" charset="-128"/>
              </a:rPr>
              <a:t>１８名</a:t>
            </a:r>
            <a:endParaRPr lang="ja-JP" altLang="en-US" dirty="0">
              <a:latin typeface="Meiryo UI" panose="020B0604030504040204" pitchFamily="50" charset="-128"/>
              <a:ea typeface="Meiryo UI" panose="020B0604030504040204" pitchFamily="50" charset="-128"/>
            </a:endParaRPr>
          </a:p>
        </p:txBody>
      </p:sp>
      <p:sp>
        <p:nvSpPr>
          <p:cNvPr id="4" name="テキスト ボックス 3"/>
          <p:cNvSpPr txBox="1"/>
          <p:nvPr/>
        </p:nvSpPr>
        <p:spPr>
          <a:xfrm>
            <a:off x="179512" y="3779748"/>
            <a:ext cx="1569660" cy="369332"/>
          </a:xfrm>
          <a:prstGeom prst="rect">
            <a:avLst/>
          </a:prstGeom>
          <a:noFill/>
        </p:spPr>
        <p:txBody>
          <a:bodyPr wrap="none" rtlCol="0">
            <a:spAutoFit/>
          </a:bodyPr>
          <a:lstStyle/>
          <a:p>
            <a:r>
              <a:rPr kumimoji="1" lang="ja-JP" altLang="en-US" dirty="0" smtClean="0">
                <a:latin typeface="Meiryo UI" panose="020B0604030504040204" pitchFamily="50" charset="-128"/>
                <a:ea typeface="Meiryo UI" panose="020B0604030504040204" pitchFamily="50" charset="-128"/>
              </a:rPr>
              <a:t>○当日来場者</a:t>
            </a:r>
            <a:endParaRPr kumimoji="1" lang="ja-JP" altLang="en-US" dirty="0">
              <a:latin typeface="Meiryo UI" panose="020B0604030504040204" pitchFamily="50" charset="-128"/>
              <a:ea typeface="Meiryo UI" panose="020B0604030504040204" pitchFamily="50" charset="-128"/>
            </a:endParaRPr>
          </a:p>
        </p:txBody>
      </p:sp>
      <p:pic>
        <p:nvPicPr>
          <p:cNvPr id="1027" name="Picture 3" descr="\\172.20.23.64\産業技術政策課\Switch Up WAKAYAMA 2019\（写真）きのくにICTプログラミングコンテスト\CIMG2340.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28668" y="692696"/>
            <a:ext cx="2647788" cy="198584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172.20.23.64\産業技術政策課\Switch Up WAKAYAMA 2019\（写真）きのくにICTプログラミングコンテスト\CIMG2345.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16067" y="2852936"/>
            <a:ext cx="2660389" cy="1995291"/>
          </a:xfrm>
          <a:prstGeom prst="rect">
            <a:avLst/>
          </a:prstGeom>
          <a:noFill/>
          <a:extLst>
            <a:ext uri="{909E8E84-426E-40DD-AFC4-6F175D3DCCD1}">
              <a14:hiddenFill xmlns:a14="http://schemas.microsoft.com/office/drawing/2010/main">
                <a:solidFill>
                  <a:srgbClr val="FFFFFF"/>
                </a:solidFill>
              </a14:hiddenFill>
            </a:ext>
          </a:extLst>
        </p:spPr>
      </p:pic>
      <p:sp>
        <p:nvSpPr>
          <p:cNvPr id="10" name="テキスト ボックス 9"/>
          <p:cNvSpPr txBox="1"/>
          <p:nvPr/>
        </p:nvSpPr>
        <p:spPr>
          <a:xfrm>
            <a:off x="179511" y="692696"/>
            <a:ext cx="5519963" cy="369332"/>
          </a:xfrm>
          <a:prstGeom prst="rect">
            <a:avLst/>
          </a:prstGeom>
          <a:noFill/>
        </p:spPr>
        <p:txBody>
          <a:bodyPr wrap="square" rtlCol="0">
            <a:spAutoFit/>
          </a:bodyPr>
          <a:lstStyle/>
          <a:p>
            <a:r>
              <a:rPr kumimoji="1" lang="ja-JP" altLang="en-US" dirty="0" smtClean="0">
                <a:latin typeface="Meiryo UI" panose="020B0604030504040204" pitchFamily="50" charset="-128"/>
                <a:ea typeface="Meiryo UI" panose="020B0604030504040204" pitchFamily="50" charset="-128"/>
              </a:rPr>
              <a:t>○最終審査会アドバイザー</a:t>
            </a:r>
            <a:endParaRPr kumimoji="1" lang="ja-JP" altLang="en-US" dirty="0">
              <a:latin typeface="Meiryo UI" panose="020B0604030504040204" pitchFamily="50" charset="-128"/>
              <a:ea typeface="Meiryo UI" panose="020B0604030504040204" pitchFamily="50" charset="-128"/>
            </a:endParaRPr>
          </a:p>
        </p:txBody>
      </p:sp>
      <p:sp>
        <p:nvSpPr>
          <p:cNvPr id="7" name="正方形/長方形 6"/>
          <p:cNvSpPr/>
          <p:nvPr/>
        </p:nvSpPr>
        <p:spPr>
          <a:xfrm>
            <a:off x="389181" y="1196752"/>
            <a:ext cx="5310294" cy="2169825"/>
          </a:xfrm>
          <a:prstGeom prst="rect">
            <a:avLst/>
          </a:prstGeom>
        </p:spPr>
        <p:txBody>
          <a:bodyPr wrap="square">
            <a:spAutoFit/>
          </a:bodyPr>
          <a:lstStyle/>
          <a:p>
            <a:pPr marL="285750" indent="-285750">
              <a:lnSpc>
                <a:spcPts val="1800"/>
              </a:lnSpc>
              <a:buFont typeface="Arial" panose="020B0604020202020204" pitchFamily="34" charset="0"/>
              <a:buChar char="•"/>
            </a:pP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株</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ＮＴＴドコモ　　</a:t>
            </a:r>
            <a:r>
              <a:rPr lang="ja-JP" altLang="en-US" dirty="0" smtClean="0">
                <a:latin typeface="Meiryo UI" panose="020B0604030504040204" pitchFamily="50" charset="-128"/>
                <a:ea typeface="Meiryo UI" panose="020B0604030504040204" pitchFamily="50" charset="-128"/>
              </a:rPr>
              <a:t>妻</a:t>
            </a:r>
            <a:r>
              <a:rPr lang="ja-JP" altLang="en-US" dirty="0">
                <a:latin typeface="Meiryo UI" panose="020B0604030504040204" pitchFamily="50" charset="-128"/>
                <a:ea typeface="Meiryo UI" panose="020B0604030504040204" pitchFamily="50" charset="-128"/>
              </a:rPr>
              <a:t>鳥　啓介　</a:t>
            </a:r>
            <a:r>
              <a:rPr lang="ja-JP" altLang="en-US" dirty="0" smtClean="0">
                <a:latin typeface="Meiryo UI" panose="020B0604030504040204" pitchFamily="50" charset="-128"/>
                <a:ea typeface="Meiryo UI" panose="020B0604030504040204" pitchFamily="50" charset="-128"/>
              </a:rPr>
              <a:t>氏</a:t>
            </a:r>
            <a:endParaRPr lang="en-US" altLang="ja-JP" dirty="0" smtClean="0">
              <a:latin typeface="Meiryo UI" panose="020B0604030504040204" pitchFamily="50" charset="-128"/>
              <a:ea typeface="Meiryo UI" panose="020B0604030504040204" pitchFamily="50" charset="-128"/>
            </a:endParaRPr>
          </a:p>
          <a:p>
            <a:pPr>
              <a:lnSpc>
                <a:spcPts val="1800"/>
              </a:lnSpc>
            </a:pPr>
            <a:endParaRPr lang="ja-JP" altLang="en-US" dirty="0">
              <a:latin typeface="Meiryo UI" panose="020B0604030504040204" pitchFamily="50" charset="-128"/>
              <a:ea typeface="Meiryo UI" panose="020B0604030504040204" pitchFamily="50" charset="-128"/>
            </a:endParaRPr>
          </a:p>
          <a:p>
            <a:pPr marL="285750" indent="-285750">
              <a:lnSpc>
                <a:spcPts val="1800"/>
              </a:lnSpc>
              <a:buFont typeface="Arial" panose="020B0604020202020204" pitchFamily="34" charset="0"/>
              <a:buChar char="•"/>
            </a:pPr>
            <a:r>
              <a:rPr lang="ja-JP" altLang="en-US" dirty="0" smtClean="0">
                <a:latin typeface="Meiryo UI" panose="020B0604030504040204" pitchFamily="50" charset="-128"/>
                <a:ea typeface="Meiryo UI" panose="020B0604030504040204" pitchFamily="50" charset="-128"/>
              </a:rPr>
              <a:t>クオリティソフト</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株</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　代表取締役社長　浦　聖治　氏</a:t>
            </a:r>
          </a:p>
          <a:p>
            <a:pPr marL="285750" indent="-285750">
              <a:lnSpc>
                <a:spcPts val="1800"/>
              </a:lnSpc>
              <a:buFont typeface="Arial" panose="020B0604020202020204" pitchFamily="34" charset="0"/>
              <a:buChar char="•"/>
            </a:pPr>
            <a:endParaRPr lang="en-US" altLang="ja-JP" dirty="0" smtClean="0">
              <a:latin typeface="Meiryo UI" panose="020B0604030504040204" pitchFamily="50" charset="-128"/>
              <a:ea typeface="Meiryo UI" panose="020B0604030504040204" pitchFamily="50" charset="-128"/>
            </a:endParaRPr>
          </a:p>
          <a:p>
            <a:pPr marL="285750" indent="-285750">
              <a:lnSpc>
                <a:spcPts val="1800"/>
              </a:lnSpc>
              <a:buFont typeface="Arial" panose="020B0604020202020204" pitchFamily="34" charset="0"/>
              <a:buChar char="•"/>
            </a:pPr>
            <a:r>
              <a:rPr lang="ja-JP" altLang="en-US" dirty="0" smtClean="0">
                <a:latin typeface="Meiryo UI" panose="020B0604030504040204" pitchFamily="50" charset="-128"/>
                <a:ea typeface="Meiryo UI" panose="020B0604030504040204" pitchFamily="50" charset="-128"/>
              </a:rPr>
              <a:t>東京</a:t>
            </a:r>
            <a:r>
              <a:rPr lang="ja-JP" altLang="en-US" dirty="0">
                <a:latin typeface="Meiryo UI" panose="020B0604030504040204" pitchFamily="50" charset="-128"/>
                <a:ea typeface="Meiryo UI" panose="020B0604030504040204" pitchFamily="50" charset="-128"/>
              </a:rPr>
              <a:t>大学　</a:t>
            </a:r>
            <a:r>
              <a:rPr lang="ja-JP" altLang="en-US" dirty="0" smtClean="0">
                <a:latin typeface="Meiryo UI" panose="020B0604030504040204" pitchFamily="50" charset="-128"/>
                <a:ea typeface="Meiryo UI" panose="020B0604030504040204" pitchFamily="50" charset="-128"/>
              </a:rPr>
              <a:t>教授</a:t>
            </a:r>
            <a:r>
              <a:rPr lang="ja-JP" altLang="en-US" dirty="0">
                <a:latin typeface="Meiryo UI" panose="020B0604030504040204" pitchFamily="50" charset="-128"/>
                <a:ea typeface="Meiryo UI" panose="020B0604030504040204" pitchFamily="50" charset="-128"/>
              </a:rPr>
              <a:t>　稲見　昌彦　氏</a:t>
            </a:r>
          </a:p>
          <a:p>
            <a:pPr marL="285750" indent="-285750">
              <a:lnSpc>
                <a:spcPts val="1800"/>
              </a:lnSpc>
              <a:buFont typeface="Arial" panose="020B0604020202020204" pitchFamily="34" charset="0"/>
              <a:buChar char="•"/>
            </a:pPr>
            <a:endParaRPr lang="en-US" altLang="ja-JP" dirty="0" smtClean="0">
              <a:latin typeface="Meiryo UI" panose="020B0604030504040204" pitchFamily="50" charset="-128"/>
              <a:ea typeface="Meiryo UI" panose="020B0604030504040204" pitchFamily="50" charset="-128"/>
            </a:endParaRPr>
          </a:p>
          <a:p>
            <a:pPr marL="285750" indent="-285750">
              <a:lnSpc>
                <a:spcPts val="1800"/>
              </a:lnSpc>
              <a:buFont typeface="Arial" panose="020B0604020202020204" pitchFamily="34" charset="0"/>
              <a:buChar char="•"/>
            </a:pPr>
            <a:r>
              <a:rPr lang="ja-JP" altLang="en-US" dirty="0" smtClean="0">
                <a:latin typeface="Meiryo UI" panose="020B0604030504040204" pitchFamily="50" charset="-128"/>
                <a:ea typeface="Meiryo UI" panose="020B0604030504040204" pitchFamily="50" charset="-128"/>
              </a:rPr>
              <a:t>日本</a:t>
            </a:r>
            <a:r>
              <a:rPr lang="ja-JP" altLang="en-US" dirty="0">
                <a:latin typeface="Meiryo UI" panose="020B0604030504040204" pitchFamily="50" charset="-128"/>
                <a:ea typeface="Meiryo UI" panose="020B0604030504040204" pitchFamily="50" charset="-128"/>
              </a:rPr>
              <a:t>アイ・ビー・エム</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株</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　　戸倉　彩　氏</a:t>
            </a:r>
          </a:p>
          <a:p>
            <a:pPr marL="285750" indent="-285750">
              <a:lnSpc>
                <a:spcPts val="1800"/>
              </a:lnSpc>
              <a:buFont typeface="Arial" panose="020B0604020202020204" pitchFamily="34" charset="0"/>
              <a:buChar char="•"/>
            </a:pPr>
            <a:endParaRPr lang="en-US" altLang="ja-JP" dirty="0" smtClean="0">
              <a:latin typeface="Meiryo UI" panose="020B0604030504040204" pitchFamily="50" charset="-128"/>
              <a:ea typeface="Meiryo UI" panose="020B0604030504040204" pitchFamily="50" charset="-128"/>
            </a:endParaRPr>
          </a:p>
          <a:p>
            <a:pPr marL="285750" indent="-285750">
              <a:lnSpc>
                <a:spcPts val="1800"/>
              </a:lnSpc>
              <a:buFont typeface="Arial" panose="020B0604020202020204" pitchFamily="34" charset="0"/>
              <a:buChar char="•"/>
            </a:pPr>
            <a:r>
              <a:rPr lang="ja-JP" altLang="en-US" dirty="0" smtClean="0">
                <a:latin typeface="Meiryo UI" panose="020B0604030504040204" pitchFamily="50" charset="-128"/>
                <a:ea typeface="Meiryo UI" panose="020B0604030504040204" pitchFamily="50" charset="-128"/>
              </a:rPr>
              <a:t>和歌山</a:t>
            </a:r>
            <a:r>
              <a:rPr lang="ja-JP" altLang="en-US" dirty="0">
                <a:latin typeface="Meiryo UI" panose="020B0604030504040204" pitchFamily="50" charset="-128"/>
                <a:ea typeface="Meiryo UI" panose="020B0604030504040204" pitchFamily="50" charset="-128"/>
              </a:rPr>
              <a:t>大学　</a:t>
            </a:r>
            <a:r>
              <a:rPr lang="ja-JP" altLang="en-US" dirty="0" smtClean="0">
                <a:latin typeface="Meiryo UI" panose="020B0604030504040204" pitchFamily="50" charset="-128"/>
                <a:ea typeface="Meiryo UI" panose="020B0604030504040204" pitchFamily="50" charset="-128"/>
              </a:rPr>
              <a:t>准</a:t>
            </a:r>
            <a:r>
              <a:rPr lang="ja-JP" altLang="en-US" dirty="0">
                <a:latin typeface="Meiryo UI" panose="020B0604030504040204" pitchFamily="50" charset="-128"/>
                <a:ea typeface="Meiryo UI" panose="020B0604030504040204" pitchFamily="50" charset="-128"/>
              </a:rPr>
              <a:t>教授　満田　成紀　氏</a:t>
            </a:r>
          </a:p>
        </p:txBody>
      </p:sp>
      <p:sp>
        <p:nvSpPr>
          <p:cNvPr id="8" name="正方形/長方形 7"/>
          <p:cNvSpPr/>
          <p:nvPr/>
        </p:nvSpPr>
        <p:spPr>
          <a:xfrm>
            <a:off x="1728842" y="4191471"/>
            <a:ext cx="2339102" cy="461665"/>
          </a:xfrm>
          <a:prstGeom prst="rect">
            <a:avLst/>
          </a:prstGeom>
          <a:ln w="9525">
            <a:solidFill>
              <a:schemeClr val="tx1"/>
            </a:solidFill>
          </a:ln>
        </p:spPr>
        <p:txBody>
          <a:bodyPr wrap="none">
            <a:spAutoFit/>
          </a:bodyPr>
          <a:lstStyle/>
          <a:p>
            <a:r>
              <a:rPr lang="ja-JP" altLang="en-US" sz="2400" b="1" dirty="0">
                <a:latin typeface="Meiryo UI" panose="020B0604030504040204" pitchFamily="50" charset="-128"/>
                <a:ea typeface="Meiryo UI" panose="020B0604030504040204" pitchFamily="50" charset="-128"/>
              </a:rPr>
              <a:t>合計：１４６名</a:t>
            </a:r>
          </a:p>
        </p:txBody>
      </p:sp>
    </p:spTree>
    <p:extLst>
      <p:ext uri="{BB962C8B-B14F-4D97-AF65-F5344CB8AC3E}">
        <p14:creationId xmlns:p14="http://schemas.microsoft.com/office/powerpoint/2010/main" val="12818138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0" y="-14288"/>
            <a:ext cx="9144000" cy="3715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latin typeface="Meiryo UI" panose="020B0604030504040204" pitchFamily="50" charset="-128"/>
                <a:ea typeface="Meiryo UI" panose="020B0604030504040204" pitchFamily="50" charset="-128"/>
              </a:rPr>
              <a:t>メイン会場でのプレゼンテーション審査の様子</a:t>
            </a:r>
            <a:endParaRPr kumimoji="1" lang="ja-JP" altLang="en-US" b="1" dirty="0">
              <a:latin typeface="Meiryo UI" panose="020B0604030504040204" pitchFamily="50" charset="-128"/>
              <a:ea typeface="Meiryo UI" panose="020B0604030504040204" pitchFamily="50" charset="-128"/>
            </a:endParaRPr>
          </a:p>
        </p:txBody>
      </p:sp>
      <p:pic>
        <p:nvPicPr>
          <p:cNvPr id="3074" name="Picture 2" descr="\\172.20.23.64\産業技術政策課\Switch Up WAKAYAMA 2019\（写真）きのくにICTプログラミングコンテスト\CIMG235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764" y="677814"/>
            <a:ext cx="2243085" cy="1682314"/>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172.20.23.64\産業技術政策課\Switch Up WAKAYAMA 2019\（写真）きのくにICTプログラミングコンテスト\CIMG2364.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20355" y="692697"/>
            <a:ext cx="2243085" cy="168231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172.20.23.64\産業技術政策課\Switch Up WAKAYAMA 2019\（写真）きのくにICTプログラミングコンテスト\CIMG2370.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05703" y="692697"/>
            <a:ext cx="2243085" cy="1682314"/>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172.20.23.64\産業技術政策課\Switch Up WAKAYAMA 2019\（写真）きのくにICTプログラミングコンテスト\CIMG2377.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886355" y="692697"/>
            <a:ext cx="2243085" cy="1682314"/>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172.20.23.64\産業技術政策課\Switch Up WAKAYAMA 2019\（写真）きのくにICTプログラミングコンテスト\CIMG2380.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3764" y="2630949"/>
            <a:ext cx="2243085" cy="1682315"/>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172.20.23.64\産業技術政策課\Switch Up WAKAYAMA 2019\（写真）きのくにICTプログラミングコンテスト\CIMG2388.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320356" y="2653703"/>
            <a:ext cx="2212746" cy="1659561"/>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172.20.23.64\産業技術政策課\Switch Up WAKAYAMA 2019\（写真）きのくにICTプログラミングコンテスト\CIMG2394.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591503" y="2653704"/>
            <a:ext cx="2212745" cy="1659560"/>
          </a:xfrm>
          <a:prstGeom prst="rect">
            <a:avLst/>
          </a:prstGeom>
          <a:noFill/>
          <a:extLst>
            <a:ext uri="{909E8E84-426E-40DD-AFC4-6F175D3DCCD1}">
              <a14:hiddenFill xmlns:a14="http://schemas.microsoft.com/office/drawing/2010/main">
                <a:solidFill>
                  <a:srgbClr val="FFFFFF"/>
                </a:solidFill>
              </a14:hiddenFill>
            </a:ext>
          </a:extLst>
        </p:spPr>
      </p:pic>
      <p:pic>
        <p:nvPicPr>
          <p:cNvPr id="3081" name="Picture 9" descr="\\172.20.23.64\産業技術政策課\Switch Up WAKAYAMA 2019\（写真）きのくにICTプログラミングコンテスト\CIMG2397.JP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884476" y="2653705"/>
            <a:ext cx="2212744" cy="1659559"/>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172.20.23.64\産業技術政策課\Switch Up WAKAYAMA 2019\（写真）きのくにICTプログラミングコンテスト\CIMG2402.JP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33764" y="4741847"/>
            <a:ext cx="2185975" cy="1639481"/>
          </a:xfrm>
          <a:prstGeom prst="rect">
            <a:avLst/>
          </a:prstGeom>
          <a:noFill/>
          <a:extLst>
            <a:ext uri="{909E8E84-426E-40DD-AFC4-6F175D3DCCD1}">
              <a14:hiddenFill xmlns:a14="http://schemas.microsoft.com/office/drawing/2010/main">
                <a:solidFill>
                  <a:srgbClr val="FFFFFF"/>
                </a:solidFill>
              </a14:hiddenFill>
            </a:ext>
          </a:extLst>
        </p:spPr>
      </p:pic>
      <p:pic>
        <p:nvPicPr>
          <p:cNvPr id="3083" name="Picture 11" descr="\\172.20.23.64\産業技術政策課\Switch Up WAKAYAMA 2019\（写真）きのくにICTプログラミングコンテスト\CIMG2407.JPG"/>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12801600" y="-9601200"/>
            <a:ext cx="1853184" cy="1389888"/>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172.20.23.64\産業技術政策課\Switch Up WAKAYAMA 2019\（写真）きのくにICTプログラミングコンテスト\CIMG2407.JPG"/>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2276849" y="4741847"/>
            <a:ext cx="2185975" cy="1639481"/>
          </a:xfrm>
          <a:prstGeom prst="rect">
            <a:avLst/>
          </a:prstGeom>
          <a:noFill/>
          <a:extLst>
            <a:ext uri="{909E8E84-426E-40DD-AFC4-6F175D3DCCD1}">
              <a14:hiddenFill xmlns:a14="http://schemas.microsoft.com/office/drawing/2010/main">
                <a:solidFill>
                  <a:srgbClr val="FFFFFF"/>
                </a:solidFill>
              </a14:hiddenFill>
            </a:ext>
          </a:extLst>
        </p:spPr>
      </p:pic>
      <p:pic>
        <p:nvPicPr>
          <p:cNvPr id="3085" name="Picture 13" descr="\\172.20.23.64\産業技術政策課\Switch Up WAKAYAMA 2019\（写真）きのくにICTプログラミングコンテスト\CIMG2408.JPG"/>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4523995" y="4741847"/>
            <a:ext cx="2185975" cy="1639481"/>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172.20.23.64\産業技術政策課\Switch Up WAKAYAMA 2019\（写真）きのくにICTプログラミングコンテスト\CIMG2415.JPG"/>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6850520" y="4741847"/>
            <a:ext cx="2185975" cy="1639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888112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2134</TotalTime>
  <Words>1119</Words>
  <Application>Microsoft Office PowerPoint</Application>
  <PresentationFormat>画面に合わせる (4:3)</PresentationFormat>
  <Paragraphs>393</Paragraphs>
  <Slides>16</Slides>
  <Notes>1</Notes>
  <HiddenSlides>0</HiddenSlides>
  <MMClips>0</MMClips>
  <ScaleCrop>false</ScaleCrop>
  <HeadingPairs>
    <vt:vector size="4" baseType="variant">
      <vt:variant>
        <vt:lpstr>テーマ</vt:lpstr>
      </vt:variant>
      <vt:variant>
        <vt:i4>1</vt:i4>
      </vt:variant>
      <vt:variant>
        <vt:lpstr>スライド タイトル</vt:lpstr>
      </vt:variant>
      <vt:variant>
        <vt:i4>16</vt:i4>
      </vt:variant>
    </vt:vector>
  </HeadingPairs>
  <TitlesOfParts>
    <vt:vector size="17" baseType="lpstr">
      <vt:lpstr>Office ​​テーマ</vt:lpstr>
      <vt:lpstr>きのくにＩＣＴプログラミングコンテスト Ｓｗｉｔｃｈ　Ｕｐ　ＷＡＫＡＹＡＭＡ　2019  開催実績報告書</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Wakayama Prefecture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きのくにＩＣＴプログラミングコンテスト Ｓｗｉｔｃｈ　Ｕｐ　ＷＡＫＡＹＡＭＡ　2019  応募状況</dc:title>
  <dc:creator>128864</dc:creator>
  <cp:lastModifiedBy>128864</cp:lastModifiedBy>
  <cp:revision>73</cp:revision>
  <cp:lastPrinted>2020-04-13T00:29:03Z</cp:lastPrinted>
  <dcterms:created xsi:type="dcterms:W3CDTF">2019-12-24T11:02:40Z</dcterms:created>
  <dcterms:modified xsi:type="dcterms:W3CDTF">2020-09-18T07:54:48Z</dcterms:modified>
</cp:coreProperties>
</file>