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23"/>
  </p:notesMasterIdLst>
  <p:handoutMasterIdLst>
    <p:handoutMasterId r:id="rId24"/>
  </p:handoutMasterIdLst>
  <p:sldIdLst>
    <p:sldId id="256" r:id="rId2"/>
    <p:sldId id="265" r:id="rId3"/>
    <p:sldId id="276" r:id="rId4"/>
    <p:sldId id="279" r:id="rId5"/>
    <p:sldId id="280" r:id="rId6"/>
    <p:sldId id="288" r:id="rId7"/>
    <p:sldId id="292" r:id="rId8"/>
    <p:sldId id="287" r:id="rId9"/>
    <p:sldId id="286" r:id="rId10"/>
    <p:sldId id="285" r:id="rId11"/>
    <p:sldId id="293" r:id="rId12"/>
    <p:sldId id="294" r:id="rId13"/>
    <p:sldId id="277" r:id="rId14"/>
    <p:sldId id="272" r:id="rId15"/>
    <p:sldId id="295" r:id="rId16"/>
    <p:sldId id="266" r:id="rId17"/>
    <p:sldId id="297" r:id="rId18"/>
    <p:sldId id="298" r:id="rId19"/>
    <p:sldId id="299" r:id="rId20"/>
    <p:sldId id="300" r:id="rId21"/>
    <p:sldId id="301" r:id="rId22"/>
  </p:sldIdLst>
  <p:sldSz cx="9144000" cy="6858000" type="screen4x3"/>
  <p:notesSz cx="6805613"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00FF00"/>
    <a:srgbClr val="CCECFF"/>
    <a:srgbClr val="CCFFFF"/>
    <a:srgbClr val="E5F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1194" y="20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png"/><Relationship Id="rId1" Type="http://schemas.openxmlformats.org/officeDocument/2006/relationships/image" Target="../media/image67.png"/><Relationship Id="rId5" Type="http://schemas.openxmlformats.org/officeDocument/2006/relationships/image" Target="../media/image71.png"/><Relationship Id="rId4" Type="http://schemas.openxmlformats.org/officeDocument/2006/relationships/image" Target="../media/image7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0"/>
            <a:ext cx="2948887" cy="496888"/>
          </a:xfrm>
          <a:prstGeom prst="rect">
            <a:avLst/>
          </a:prstGeom>
        </p:spPr>
        <p:txBody>
          <a:bodyPr vert="horz" lIns="91428" tIns="45714" rIns="91428" bIns="45714"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143" y="0"/>
            <a:ext cx="2948887" cy="496888"/>
          </a:xfrm>
          <a:prstGeom prst="rect">
            <a:avLst/>
          </a:prstGeom>
        </p:spPr>
        <p:txBody>
          <a:bodyPr vert="horz" lIns="91428" tIns="45714" rIns="91428" bIns="45714" rtlCol="0"/>
          <a:lstStyle>
            <a:lvl1pPr algn="r">
              <a:defRPr sz="1200"/>
            </a:lvl1pPr>
          </a:lstStyle>
          <a:p>
            <a:fld id="{56F350EB-BE12-45F8-9B00-7BA8BC38D5E6}" type="datetimeFigureOut">
              <a:rPr kumimoji="1" lang="ja-JP" altLang="en-US" smtClean="0"/>
              <a:t>2017/3/29</a:t>
            </a:fld>
            <a:endParaRPr kumimoji="1" lang="ja-JP" altLang="en-US"/>
          </a:p>
        </p:txBody>
      </p:sp>
      <p:sp>
        <p:nvSpPr>
          <p:cNvPr id="4" name="フッター プレースホルダー 3"/>
          <p:cNvSpPr>
            <a:spLocks noGrp="1"/>
          </p:cNvSpPr>
          <p:nvPr>
            <p:ph type="ftr" sz="quarter" idx="2"/>
          </p:nvPr>
        </p:nvSpPr>
        <p:spPr>
          <a:xfrm>
            <a:off x="4" y="9440870"/>
            <a:ext cx="2948887" cy="496887"/>
          </a:xfrm>
          <a:prstGeom prst="rect">
            <a:avLst/>
          </a:prstGeom>
        </p:spPr>
        <p:txBody>
          <a:bodyPr vert="horz" lIns="91428" tIns="45714" rIns="91428" bIns="45714"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143" y="9440870"/>
            <a:ext cx="2948887" cy="496887"/>
          </a:xfrm>
          <a:prstGeom prst="rect">
            <a:avLst/>
          </a:prstGeom>
        </p:spPr>
        <p:txBody>
          <a:bodyPr vert="horz" lIns="91428" tIns="45714" rIns="91428" bIns="45714" rtlCol="0" anchor="b"/>
          <a:lstStyle>
            <a:lvl1pPr algn="r">
              <a:defRPr sz="1200"/>
            </a:lvl1pPr>
          </a:lstStyle>
          <a:p>
            <a:fld id="{3CE4D0DC-A31F-47DC-AC54-FA371B8E72C6}" type="slidenum">
              <a:rPr kumimoji="1" lang="ja-JP" altLang="en-US" smtClean="0"/>
              <a:t>‹#›</a:t>
            </a:fld>
            <a:endParaRPr kumimoji="1" lang="ja-JP" altLang="en-US"/>
          </a:p>
        </p:txBody>
      </p:sp>
    </p:spTree>
    <p:extLst>
      <p:ext uri="{BB962C8B-B14F-4D97-AF65-F5344CB8AC3E}">
        <p14:creationId xmlns:p14="http://schemas.microsoft.com/office/powerpoint/2010/main" val="29749661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575" cy="496888"/>
          </a:xfrm>
          <a:prstGeom prst="rect">
            <a:avLst/>
          </a:prstGeom>
        </p:spPr>
        <p:txBody>
          <a:bodyPr vert="horz" lIns="91428" tIns="45714" rIns="91428" bIns="4571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4455" y="0"/>
            <a:ext cx="2949575" cy="496888"/>
          </a:xfrm>
          <a:prstGeom prst="rect">
            <a:avLst/>
          </a:prstGeom>
        </p:spPr>
        <p:txBody>
          <a:bodyPr vert="horz" lIns="91428" tIns="45714" rIns="91428" bIns="45714" rtlCol="0"/>
          <a:lstStyle>
            <a:lvl1pPr algn="r">
              <a:defRPr sz="1200"/>
            </a:lvl1pPr>
          </a:lstStyle>
          <a:p>
            <a:fld id="{A7099C44-FA36-4FBA-B906-BA6B93096A1D}" type="datetimeFigureOut">
              <a:rPr kumimoji="1" lang="ja-JP" altLang="en-US" smtClean="0"/>
              <a:t>2017/3/29</a:t>
            </a:fld>
            <a:endParaRPr kumimoji="1" lang="ja-JP" altLang="en-US"/>
          </a:p>
        </p:txBody>
      </p:sp>
      <p:sp>
        <p:nvSpPr>
          <p:cNvPr id="4" name="スライド イメージ プレースホルダー 3"/>
          <p:cNvSpPr>
            <a:spLocks noGrp="1" noRot="1" noChangeAspect="1"/>
          </p:cNvSpPr>
          <p:nvPr>
            <p:ph type="sldImg" idx="2"/>
          </p:nvPr>
        </p:nvSpPr>
        <p:spPr>
          <a:xfrm>
            <a:off x="919163" y="744538"/>
            <a:ext cx="4968875" cy="3727450"/>
          </a:xfrm>
          <a:prstGeom prst="rect">
            <a:avLst/>
          </a:prstGeom>
          <a:noFill/>
          <a:ln w="12700">
            <a:solidFill>
              <a:prstClr val="black"/>
            </a:solidFill>
          </a:ln>
        </p:spPr>
        <p:txBody>
          <a:bodyPr vert="horz" lIns="91428" tIns="45714" rIns="91428" bIns="45714" rtlCol="0" anchor="ctr"/>
          <a:lstStyle/>
          <a:p>
            <a:endParaRPr lang="ja-JP" altLang="en-US"/>
          </a:p>
        </p:txBody>
      </p:sp>
      <p:sp>
        <p:nvSpPr>
          <p:cNvPr id="5" name="ノート プレースホルダー 4"/>
          <p:cNvSpPr>
            <a:spLocks noGrp="1"/>
          </p:cNvSpPr>
          <p:nvPr>
            <p:ph type="body" sz="quarter" idx="3"/>
          </p:nvPr>
        </p:nvSpPr>
        <p:spPr>
          <a:xfrm>
            <a:off x="681039" y="4721229"/>
            <a:ext cx="5443537" cy="4471988"/>
          </a:xfrm>
          <a:prstGeom prst="rect">
            <a:avLst/>
          </a:prstGeom>
        </p:spPr>
        <p:txBody>
          <a:bodyPr vert="horz" lIns="91428" tIns="45714" rIns="91428" bIns="45714"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440869"/>
            <a:ext cx="2949575" cy="496887"/>
          </a:xfrm>
          <a:prstGeom prst="rect">
            <a:avLst/>
          </a:prstGeom>
        </p:spPr>
        <p:txBody>
          <a:bodyPr vert="horz" lIns="91428" tIns="45714" rIns="91428" bIns="4571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4455" y="9440869"/>
            <a:ext cx="2949575" cy="496887"/>
          </a:xfrm>
          <a:prstGeom prst="rect">
            <a:avLst/>
          </a:prstGeom>
        </p:spPr>
        <p:txBody>
          <a:bodyPr vert="horz" lIns="91428" tIns="45714" rIns="91428" bIns="45714" rtlCol="0" anchor="b"/>
          <a:lstStyle>
            <a:lvl1pPr algn="r">
              <a:defRPr sz="1200"/>
            </a:lvl1pPr>
          </a:lstStyle>
          <a:p>
            <a:fld id="{82BA2C0A-0B9C-4364-936A-FFC2DEB993C3}" type="slidenum">
              <a:rPr kumimoji="1" lang="ja-JP" altLang="en-US" smtClean="0"/>
              <a:t>‹#›</a:t>
            </a:fld>
            <a:endParaRPr kumimoji="1" lang="ja-JP" altLang="en-US"/>
          </a:p>
        </p:txBody>
      </p:sp>
    </p:spTree>
    <p:extLst>
      <p:ext uri="{BB962C8B-B14F-4D97-AF65-F5344CB8AC3E}">
        <p14:creationId xmlns:p14="http://schemas.microsoft.com/office/powerpoint/2010/main" val="326505550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2BA2C0A-0B9C-4364-936A-FFC2DEB993C3}" type="slidenum">
              <a:rPr kumimoji="1" lang="ja-JP" altLang="en-US" smtClean="0"/>
              <a:t>0</a:t>
            </a:fld>
            <a:endParaRPr kumimoji="1" lang="ja-JP" altLang="en-US"/>
          </a:p>
        </p:txBody>
      </p:sp>
    </p:spTree>
    <p:extLst>
      <p:ext uri="{BB962C8B-B14F-4D97-AF65-F5344CB8AC3E}">
        <p14:creationId xmlns:p14="http://schemas.microsoft.com/office/powerpoint/2010/main" val="2124711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2BA2C0A-0B9C-4364-936A-FFC2DEB993C3}" type="slidenum">
              <a:rPr kumimoji="1" lang="ja-JP" altLang="en-US" smtClean="0"/>
              <a:t>3</a:t>
            </a:fld>
            <a:endParaRPr kumimoji="1" lang="ja-JP" altLang="en-US"/>
          </a:p>
        </p:txBody>
      </p:sp>
    </p:spTree>
    <p:extLst>
      <p:ext uri="{BB962C8B-B14F-4D97-AF65-F5344CB8AC3E}">
        <p14:creationId xmlns:p14="http://schemas.microsoft.com/office/powerpoint/2010/main" val="2223221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2BA2C0A-0B9C-4364-936A-FFC2DEB993C3}" type="slidenum">
              <a:rPr kumimoji="1" lang="ja-JP" altLang="en-US" smtClean="0"/>
              <a:t>4</a:t>
            </a:fld>
            <a:endParaRPr kumimoji="1" lang="ja-JP" altLang="en-US"/>
          </a:p>
        </p:txBody>
      </p:sp>
    </p:spTree>
    <p:extLst>
      <p:ext uri="{BB962C8B-B14F-4D97-AF65-F5344CB8AC3E}">
        <p14:creationId xmlns:p14="http://schemas.microsoft.com/office/powerpoint/2010/main" val="2223221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2BA2C0A-0B9C-4364-936A-FFC2DEB993C3}" type="slidenum">
              <a:rPr kumimoji="1" lang="ja-JP" altLang="en-US" smtClean="0"/>
              <a:t>7</a:t>
            </a:fld>
            <a:endParaRPr kumimoji="1" lang="ja-JP" altLang="en-US"/>
          </a:p>
        </p:txBody>
      </p:sp>
    </p:spTree>
    <p:extLst>
      <p:ext uri="{BB962C8B-B14F-4D97-AF65-F5344CB8AC3E}">
        <p14:creationId xmlns:p14="http://schemas.microsoft.com/office/powerpoint/2010/main" val="2223221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2BA2C0A-0B9C-4364-936A-FFC2DEB993C3}" type="slidenum">
              <a:rPr kumimoji="1" lang="ja-JP" altLang="en-US" smtClean="0"/>
              <a:t>8</a:t>
            </a:fld>
            <a:endParaRPr kumimoji="1" lang="ja-JP" altLang="en-US"/>
          </a:p>
        </p:txBody>
      </p:sp>
    </p:spTree>
    <p:extLst>
      <p:ext uri="{BB962C8B-B14F-4D97-AF65-F5344CB8AC3E}">
        <p14:creationId xmlns:p14="http://schemas.microsoft.com/office/powerpoint/2010/main" val="2223221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2BA2C0A-0B9C-4364-936A-FFC2DEB993C3}" type="slidenum">
              <a:rPr kumimoji="1" lang="ja-JP" altLang="en-US" smtClean="0"/>
              <a:t>9</a:t>
            </a:fld>
            <a:endParaRPr kumimoji="1" lang="ja-JP" altLang="en-US"/>
          </a:p>
        </p:txBody>
      </p:sp>
    </p:spTree>
    <p:extLst>
      <p:ext uri="{BB962C8B-B14F-4D97-AF65-F5344CB8AC3E}">
        <p14:creationId xmlns:p14="http://schemas.microsoft.com/office/powerpoint/2010/main" val="2223221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FB46A7E3-EB98-4934-9067-87FC3CD3CF53}" type="datetime1">
              <a:rPr kumimoji="1" lang="ja-JP" altLang="en-US" smtClean="0"/>
              <a:t>2017/3/29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5E754C9-D8DF-439D-B96B-3FD00F9E1147}" type="slidenum">
              <a:rPr kumimoji="1" lang="ja-JP" altLang="en-US" smtClean="0"/>
              <a:t>‹#›</a:t>
            </a:fld>
            <a:endParaRPr kumimoji="1" lang="ja-JP" altLang="en-US"/>
          </a:p>
        </p:txBody>
      </p:sp>
    </p:spTree>
    <p:extLst>
      <p:ext uri="{BB962C8B-B14F-4D97-AF65-F5344CB8AC3E}">
        <p14:creationId xmlns:p14="http://schemas.microsoft.com/office/powerpoint/2010/main" val="35678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C519FDF-9737-4367-B0E8-101111CA3D63}" type="datetime1">
              <a:rPr kumimoji="1" lang="ja-JP" altLang="en-US" smtClean="0"/>
              <a:t>2017/3/29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5E754C9-D8DF-439D-B96B-3FD00F9E1147}" type="slidenum">
              <a:rPr kumimoji="1" lang="ja-JP" altLang="en-US" smtClean="0"/>
              <a:t>‹#›</a:t>
            </a:fld>
            <a:endParaRPr kumimoji="1" lang="ja-JP" altLang="en-US"/>
          </a:p>
        </p:txBody>
      </p:sp>
    </p:spTree>
    <p:extLst>
      <p:ext uri="{BB962C8B-B14F-4D97-AF65-F5344CB8AC3E}">
        <p14:creationId xmlns:p14="http://schemas.microsoft.com/office/powerpoint/2010/main" val="3617318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A40EB75-9EFA-4B42-95E0-B2075315CBB4}" type="datetime1">
              <a:rPr kumimoji="1" lang="ja-JP" altLang="en-US" smtClean="0"/>
              <a:t>2017/3/29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5E754C9-D8DF-439D-B96B-3FD00F9E1147}" type="slidenum">
              <a:rPr kumimoji="1" lang="ja-JP" altLang="en-US" smtClean="0"/>
              <a:t>‹#›</a:t>
            </a:fld>
            <a:endParaRPr kumimoji="1" lang="ja-JP" altLang="en-US"/>
          </a:p>
        </p:txBody>
      </p:sp>
    </p:spTree>
    <p:extLst>
      <p:ext uri="{BB962C8B-B14F-4D97-AF65-F5344CB8AC3E}">
        <p14:creationId xmlns:p14="http://schemas.microsoft.com/office/powerpoint/2010/main" val="1446175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968F1BC-EDC0-4442-91C8-E1385F52D66C}" type="datetime1">
              <a:rPr kumimoji="1" lang="ja-JP" altLang="en-US" smtClean="0"/>
              <a:t>2017/3/29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5E754C9-D8DF-439D-B96B-3FD00F9E1147}" type="slidenum">
              <a:rPr kumimoji="1" lang="ja-JP" altLang="en-US" smtClean="0"/>
              <a:t>‹#›</a:t>
            </a:fld>
            <a:endParaRPr kumimoji="1" lang="ja-JP" altLang="en-US"/>
          </a:p>
        </p:txBody>
      </p:sp>
    </p:spTree>
    <p:extLst>
      <p:ext uri="{BB962C8B-B14F-4D97-AF65-F5344CB8AC3E}">
        <p14:creationId xmlns:p14="http://schemas.microsoft.com/office/powerpoint/2010/main" val="2889935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28AAAA18-9B33-4409-B51A-2C688FA7E921}" type="datetime1">
              <a:rPr kumimoji="1" lang="ja-JP" altLang="en-US" smtClean="0"/>
              <a:t>2017/3/29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5E754C9-D8DF-439D-B96B-3FD00F9E1147}" type="slidenum">
              <a:rPr kumimoji="1" lang="ja-JP" altLang="en-US" smtClean="0"/>
              <a:t>‹#›</a:t>
            </a:fld>
            <a:endParaRPr kumimoji="1" lang="ja-JP" altLang="en-US"/>
          </a:p>
        </p:txBody>
      </p:sp>
    </p:spTree>
    <p:extLst>
      <p:ext uri="{BB962C8B-B14F-4D97-AF65-F5344CB8AC3E}">
        <p14:creationId xmlns:p14="http://schemas.microsoft.com/office/powerpoint/2010/main" val="779632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EEC4B917-DB97-4033-A120-BA5518004184}" type="datetime1">
              <a:rPr kumimoji="1" lang="ja-JP" altLang="en-US" smtClean="0"/>
              <a:t>2017/3/29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5E754C9-D8DF-439D-B96B-3FD00F9E1147}" type="slidenum">
              <a:rPr kumimoji="1" lang="ja-JP" altLang="en-US" smtClean="0"/>
              <a:t>‹#›</a:t>
            </a:fld>
            <a:endParaRPr kumimoji="1" lang="ja-JP" altLang="en-US"/>
          </a:p>
        </p:txBody>
      </p:sp>
    </p:spTree>
    <p:extLst>
      <p:ext uri="{BB962C8B-B14F-4D97-AF65-F5344CB8AC3E}">
        <p14:creationId xmlns:p14="http://schemas.microsoft.com/office/powerpoint/2010/main" val="1041627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0F1B653F-7286-40C1-B362-8C6FB076D56B}" type="datetime1">
              <a:rPr kumimoji="1" lang="ja-JP" altLang="en-US" smtClean="0"/>
              <a:t>2017/3/29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5E754C9-D8DF-439D-B96B-3FD00F9E1147}" type="slidenum">
              <a:rPr kumimoji="1" lang="ja-JP" altLang="en-US" smtClean="0"/>
              <a:t>‹#›</a:t>
            </a:fld>
            <a:endParaRPr kumimoji="1" lang="ja-JP" altLang="en-US"/>
          </a:p>
        </p:txBody>
      </p:sp>
    </p:spTree>
    <p:extLst>
      <p:ext uri="{BB962C8B-B14F-4D97-AF65-F5344CB8AC3E}">
        <p14:creationId xmlns:p14="http://schemas.microsoft.com/office/powerpoint/2010/main" val="333192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8016984F-1D21-4FF9-AA96-688523C1750D}" type="datetime1">
              <a:rPr kumimoji="1" lang="ja-JP" altLang="en-US" smtClean="0"/>
              <a:t>2017/3/29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5E754C9-D8DF-439D-B96B-3FD00F9E1147}" type="slidenum">
              <a:rPr kumimoji="1" lang="ja-JP" altLang="en-US" smtClean="0"/>
              <a:t>‹#›</a:t>
            </a:fld>
            <a:endParaRPr kumimoji="1" lang="ja-JP" altLang="en-US"/>
          </a:p>
        </p:txBody>
      </p:sp>
    </p:spTree>
    <p:extLst>
      <p:ext uri="{BB962C8B-B14F-4D97-AF65-F5344CB8AC3E}">
        <p14:creationId xmlns:p14="http://schemas.microsoft.com/office/powerpoint/2010/main" val="527998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061E565-851C-4173-B61A-31C30B5BA286}" type="datetime1">
              <a:rPr kumimoji="1" lang="ja-JP" altLang="en-US" smtClean="0"/>
              <a:t>2017/3/29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5E754C9-D8DF-439D-B96B-3FD00F9E1147}" type="slidenum">
              <a:rPr kumimoji="1" lang="ja-JP" altLang="en-US" smtClean="0"/>
              <a:t>‹#›</a:t>
            </a:fld>
            <a:endParaRPr kumimoji="1" lang="ja-JP" altLang="en-US"/>
          </a:p>
        </p:txBody>
      </p:sp>
    </p:spTree>
    <p:extLst>
      <p:ext uri="{BB962C8B-B14F-4D97-AF65-F5344CB8AC3E}">
        <p14:creationId xmlns:p14="http://schemas.microsoft.com/office/powerpoint/2010/main" val="4242244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5826869-BD2B-460E-993E-6C32DCF6DBBA}" type="datetime1">
              <a:rPr kumimoji="1" lang="ja-JP" altLang="en-US" smtClean="0"/>
              <a:t>2017/3/29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5E754C9-D8DF-439D-B96B-3FD00F9E1147}" type="slidenum">
              <a:rPr kumimoji="1" lang="ja-JP" altLang="en-US" smtClean="0"/>
              <a:t>‹#›</a:t>
            </a:fld>
            <a:endParaRPr kumimoji="1" lang="ja-JP" altLang="en-US"/>
          </a:p>
        </p:txBody>
      </p:sp>
    </p:spTree>
    <p:extLst>
      <p:ext uri="{BB962C8B-B14F-4D97-AF65-F5344CB8AC3E}">
        <p14:creationId xmlns:p14="http://schemas.microsoft.com/office/powerpoint/2010/main" val="1572809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E64423B-AACB-4A3D-8C1F-4D23A82A4C6C}" type="datetime1">
              <a:rPr kumimoji="1" lang="ja-JP" altLang="en-US" smtClean="0"/>
              <a:t>2017/3/29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5E754C9-D8DF-439D-B96B-3FD00F9E1147}" type="slidenum">
              <a:rPr kumimoji="1" lang="ja-JP" altLang="en-US" smtClean="0"/>
              <a:t>‹#›</a:t>
            </a:fld>
            <a:endParaRPr kumimoji="1" lang="ja-JP" altLang="en-US"/>
          </a:p>
        </p:txBody>
      </p:sp>
    </p:spTree>
    <p:extLst>
      <p:ext uri="{BB962C8B-B14F-4D97-AF65-F5344CB8AC3E}">
        <p14:creationId xmlns:p14="http://schemas.microsoft.com/office/powerpoint/2010/main" val="1770774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A40457-C7AA-49A2-B8F2-163F61066FB0}" type="datetime1">
              <a:rPr kumimoji="1" lang="ja-JP" altLang="en-US" smtClean="0"/>
              <a:t>2017/3/29</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E754C9-D8DF-439D-B96B-3FD00F9E1147}" type="slidenum">
              <a:rPr kumimoji="1" lang="ja-JP" altLang="en-US" smtClean="0"/>
              <a:t>‹#›</a:t>
            </a:fld>
            <a:endParaRPr kumimoji="1" lang="ja-JP" altLang="en-US"/>
          </a:p>
        </p:txBody>
      </p:sp>
    </p:spTree>
    <p:extLst>
      <p:ext uri="{BB962C8B-B14F-4D97-AF65-F5344CB8AC3E}">
        <p14:creationId xmlns:p14="http://schemas.microsoft.com/office/powerpoint/2010/main" val="1189901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1.jpeg"/><Relationship Id="rId7"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7.jpg"/><Relationship Id="rId7" Type="http://schemas.openxmlformats.org/officeDocument/2006/relationships/hyperlink" Target="http://www.pref.wakayama.lg.jp/prefg/070109/gaiyou/011/011.htm"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2.jpeg"/></Relationships>
</file>

<file path=ppt/slides/_rels/slide13.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12" Type="http://schemas.openxmlformats.org/officeDocument/2006/relationships/image" Target="../media/image66.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image" Target="../media/image58.jpeg"/><Relationship Id="rId9" Type="http://schemas.openxmlformats.org/officeDocument/2006/relationships/image" Target="../media/image63.jpe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oleObject" Target="../embeddings/oleObject4.bin"/><Relationship Id="rId18" Type="http://schemas.openxmlformats.org/officeDocument/2006/relationships/hyperlink" Target="http://www.google.co.jp/url?sa=i&amp;rct=j&amp;q=&amp;esrc=s&amp;source=images&amp;cd=&amp;cad=rja&amp;uact=8&amp;ved=0ahUKEwiHjev71srNAhVGKpQKHZ-WBxcQjRwIBw&amp;url=http://www.ticwakayama.jp/detail/index_250.html&amp;psig=AFQjCNGZ61VzelwBtYmTl2vdYg-Y1bxlog&amp;ust=1467201784458328" TargetMode="External"/><Relationship Id="rId3" Type="http://schemas.openxmlformats.org/officeDocument/2006/relationships/image" Target="../media/image56.jpeg"/><Relationship Id="rId7" Type="http://schemas.openxmlformats.org/officeDocument/2006/relationships/oleObject" Target="../embeddings/oleObject1.bin"/><Relationship Id="rId12" Type="http://schemas.openxmlformats.org/officeDocument/2006/relationships/image" Target="../media/image69.wmf"/><Relationship Id="rId17" Type="http://schemas.openxmlformats.org/officeDocument/2006/relationships/image" Target="../media/image74.jpeg"/><Relationship Id="rId2" Type="http://schemas.openxmlformats.org/officeDocument/2006/relationships/slideLayout" Target="../slideLayouts/slideLayout2.xml"/><Relationship Id="rId16" Type="http://schemas.openxmlformats.org/officeDocument/2006/relationships/image" Target="../media/image71.png"/><Relationship Id="rId1" Type="http://schemas.openxmlformats.org/officeDocument/2006/relationships/vmlDrawing" Target="../drawings/vmlDrawing1.vml"/><Relationship Id="rId6" Type="http://schemas.openxmlformats.org/officeDocument/2006/relationships/image" Target="../media/image73.jpeg"/><Relationship Id="rId11" Type="http://schemas.openxmlformats.org/officeDocument/2006/relationships/oleObject" Target="../embeddings/oleObject3.bin"/><Relationship Id="rId5" Type="http://schemas.openxmlformats.org/officeDocument/2006/relationships/image" Target="../media/image72.jpeg"/><Relationship Id="rId15" Type="http://schemas.openxmlformats.org/officeDocument/2006/relationships/oleObject" Target="../embeddings/oleObject5.bin"/><Relationship Id="rId10" Type="http://schemas.openxmlformats.org/officeDocument/2006/relationships/image" Target="../media/image68.png"/><Relationship Id="rId19" Type="http://schemas.openxmlformats.org/officeDocument/2006/relationships/image" Target="../media/image75.jpeg"/><Relationship Id="rId4" Type="http://schemas.openxmlformats.org/officeDocument/2006/relationships/image" Target="../media/image63.jpeg"/><Relationship Id="rId9" Type="http://schemas.openxmlformats.org/officeDocument/2006/relationships/oleObject" Target="../embeddings/oleObject2.bin"/><Relationship Id="rId14" Type="http://schemas.openxmlformats.org/officeDocument/2006/relationships/image" Target="../media/image70.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83.jpeg"/><Relationship Id="rId3" Type="http://schemas.openxmlformats.org/officeDocument/2006/relationships/image" Target="../media/image77.jpeg"/><Relationship Id="rId7" Type="http://schemas.openxmlformats.org/officeDocument/2006/relationships/image" Target="../media/image80.jpeg"/><Relationship Id="rId12" Type="http://schemas.openxmlformats.org/officeDocument/2006/relationships/image" Target="../media/image82.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9.jpeg"/><Relationship Id="rId11" Type="http://schemas.openxmlformats.org/officeDocument/2006/relationships/image" Target="../media/image81.jpeg"/><Relationship Id="rId5" Type="http://schemas.openxmlformats.org/officeDocument/2006/relationships/image" Target="../media/image78.jpeg"/><Relationship Id="rId15" Type="http://schemas.openxmlformats.org/officeDocument/2006/relationships/image" Target="../media/image85.jpeg"/><Relationship Id="rId10" Type="http://schemas.openxmlformats.org/officeDocument/2006/relationships/image" Target="../media/image66.jpeg"/><Relationship Id="rId4" Type="http://schemas.openxmlformats.org/officeDocument/2006/relationships/image" Target="../media/image56.jpeg"/><Relationship Id="rId9" Type="http://schemas.openxmlformats.org/officeDocument/2006/relationships/image" Target="../media/image76.png"/><Relationship Id="rId14" Type="http://schemas.openxmlformats.org/officeDocument/2006/relationships/image" Target="../media/image84.jpeg"/></Relationships>
</file>

<file path=ppt/slides/_rels/slide21.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8.jpeg"/><Relationship Id="rId3" Type="http://schemas.openxmlformats.org/officeDocument/2006/relationships/image" Target="../media/image56.jpeg"/><Relationship Id="rId7" Type="http://schemas.openxmlformats.org/officeDocument/2006/relationships/image" Target="../media/image86.jpeg"/><Relationship Id="rId12"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77.jpeg"/><Relationship Id="rId11" Type="http://schemas.openxmlformats.org/officeDocument/2006/relationships/image" Target="../media/image87.jpeg"/><Relationship Id="rId5" Type="http://schemas.openxmlformats.org/officeDocument/2006/relationships/image" Target="../media/image65.jpeg"/><Relationship Id="rId10" Type="http://schemas.openxmlformats.org/officeDocument/2006/relationships/image" Target="../media/image76.png"/><Relationship Id="rId4" Type="http://schemas.openxmlformats.org/officeDocument/2006/relationships/image" Target="../media/image64.jpeg"/><Relationship Id="rId9" Type="http://schemas.openxmlformats.org/officeDocument/2006/relationships/oleObject" Target="../embeddings/oleObject7.bin"/></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hyperlink" Target="http://www.google.co.jp/url?sa=i&amp;rct=j&amp;q=&amp;esrc=s&amp;source=images&amp;cd=&amp;cad=rja&amp;uact=8&amp;ved=0ahUKEwiHjev71srNAhVGKpQKHZ-WBxcQjRwIBw&amp;url=http://www.ticwakayama.jp/detail/index_250.html&amp;psig=AFQjCNGZ61VzelwBtYmTl2vdYg-Y1bxlog&amp;ust=146720178445832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b="1" dirty="0" smtClean="0"/>
              <a:t>和歌山県教育旅行のご提案</a:t>
            </a:r>
            <a:endParaRPr kumimoji="1" lang="ja-JP" altLang="en-US" b="1" dirty="0"/>
          </a:p>
        </p:txBody>
      </p:sp>
      <p:sp>
        <p:nvSpPr>
          <p:cNvPr id="3" name="サブタイトル 2"/>
          <p:cNvSpPr>
            <a:spLocks noGrp="1"/>
          </p:cNvSpPr>
          <p:nvPr>
            <p:ph type="subTitle" idx="1"/>
          </p:nvPr>
        </p:nvSpPr>
        <p:spPr>
          <a:xfrm>
            <a:off x="1371600" y="4149080"/>
            <a:ext cx="6400800" cy="1080120"/>
          </a:xfrm>
        </p:spPr>
        <p:txBody>
          <a:bodyPr>
            <a:normAutofit/>
          </a:bodyPr>
          <a:lstStyle/>
          <a:p>
            <a:r>
              <a:rPr kumimoji="1" lang="ja-JP" altLang="en-US" sz="2800" dirty="0" smtClean="0">
                <a:solidFill>
                  <a:schemeClr val="tx1"/>
                </a:solidFill>
              </a:rPr>
              <a:t>和歌山県体験型教育旅行誘致協議会</a:t>
            </a:r>
            <a:endParaRPr kumimoji="1" lang="ja-JP" altLang="en-US" sz="2800" dirty="0">
              <a:solidFill>
                <a:schemeClr val="tx1"/>
              </a:solidFill>
            </a:endParaRPr>
          </a:p>
        </p:txBody>
      </p:sp>
      <p:cxnSp>
        <p:nvCxnSpPr>
          <p:cNvPr id="5" name="直線コネクタ 4"/>
          <p:cNvCxnSpPr/>
          <p:nvPr/>
        </p:nvCxnSpPr>
        <p:spPr>
          <a:xfrm>
            <a:off x="0" y="692696"/>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5496" y="-27952"/>
            <a:ext cx="858309" cy="772349"/>
          </a:xfrm>
          <a:prstGeom prst="rect">
            <a:avLst/>
          </a:prstGeom>
        </p:spPr>
      </p:pic>
      <p:sp>
        <p:nvSpPr>
          <p:cNvPr id="4" name="正方形/長方形 3"/>
          <p:cNvSpPr/>
          <p:nvPr/>
        </p:nvSpPr>
        <p:spPr>
          <a:xfrm>
            <a:off x="6660232" y="5373216"/>
            <a:ext cx="18002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smtClean="0">
                <a:solidFill>
                  <a:schemeClr val="tx1"/>
                </a:solidFill>
              </a:rPr>
              <a:t>H29.4</a:t>
            </a:r>
            <a:endParaRPr kumimoji="1" lang="ja-JP" altLang="en-US" sz="2000" dirty="0">
              <a:solidFill>
                <a:schemeClr val="tx1"/>
              </a:solidFill>
            </a:endParaRPr>
          </a:p>
        </p:txBody>
      </p:sp>
    </p:spTree>
    <p:extLst>
      <p:ext uri="{BB962C8B-B14F-4D97-AF65-F5344CB8AC3E}">
        <p14:creationId xmlns:p14="http://schemas.microsoft.com/office/powerpoint/2010/main" val="7274759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円/楕円 22"/>
          <p:cNvSpPr/>
          <p:nvPr/>
        </p:nvSpPr>
        <p:spPr>
          <a:xfrm>
            <a:off x="1180531" y="2383845"/>
            <a:ext cx="3807039" cy="1263628"/>
          </a:xfrm>
          <a:prstGeom prst="ellipse">
            <a:avLst/>
          </a:prstGeom>
          <a:solidFill>
            <a:schemeClr val="bg1">
              <a:lumMod val="95000"/>
              <a:alpha val="50000"/>
            </a:schemeClr>
          </a:solidFill>
          <a:ln w="38100" cmpd="thickThi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p:nvPr>
        </p:nvSpPr>
        <p:spPr>
          <a:xfrm>
            <a:off x="457200" y="274638"/>
            <a:ext cx="6059016" cy="346050"/>
          </a:xfrm>
        </p:spPr>
        <p:txBody>
          <a:bodyPr>
            <a:noAutofit/>
          </a:bodyPr>
          <a:lstStyle/>
          <a:p>
            <a:pPr algn="l"/>
            <a:r>
              <a:rPr lang="ja-JP" altLang="en-US" sz="2000" b="1" dirty="0" smtClean="0"/>
              <a:t>和歌山</a:t>
            </a:r>
            <a:r>
              <a:rPr lang="ja-JP" altLang="en-US" sz="2000" b="1" dirty="0"/>
              <a:t>だから</a:t>
            </a:r>
            <a:r>
              <a:rPr lang="ja-JP" altLang="en-US" sz="2000" b="1" dirty="0" smtClean="0"/>
              <a:t>できる</a:t>
            </a:r>
            <a:r>
              <a:rPr lang="ja-JP" altLang="en-US" sz="2000" b="1" dirty="0"/>
              <a:t>こと</a:t>
            </a:r>
            <a:endParaRPr kumimoji="1" lang="ja-JP" altLang="en-US" sz="2000" b="1" dirty="0"/>
          </a:p>
        </p:txBody>
      </p:sp>
      <p:cxnSp>
        <p:nvCxnSpPr>
          <p:cNvPr id="4" name="直線コネクタ 3"/>
          <p:cNvCxnSpPr/>
          <p:nvPr/>
        </p:nvCxnSpPr>
        <p:spPr>
          <a:xfrm>
            <a:off x="0" y="692696"/>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5496" y="-27952"/>
            <a:ext cx="858309" cy="772349"/>
          </a:xfrm>
          <a:prstGeom prst="rect">
            <a:avLst/>
          </a:prstGeom>
        </p:spPr>
      </p:pic>
      <p:sp>
        <p:nvSpPr>
          <p:cNvPr id="7" name="横巻き 6"/>
          <p:cNvSpPr/>
          <p:nvPr/>
        </p:nvSpPr>
        <p:spPr>
          <a:xfrm>
            <a:off x="267556" y="790945"/>
            <a:ext cx="7848872" cy="715272"/>
          </a:xfrm>
          <a:prstGeom prst="horizontalScroll">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000" dirty="0" smtClean="0">
                <a:solidFill>
                  <a:schemeClr val="tx2"/>
                </a:solidFill>
                <a:latin typeface="HG丸ｺﾞｼｯｸM-PRO" panose="020F0600000000000000" pitchFamily="50" charset="-128"/>
                <a:ea typeface="HG丸ｺﾞｼｯｸM-PRO" panose="020F0600000000000000" pitchFamily="50" charset="-128"/>
              </a:rPr>
              <a:t>テーマ⑦：</a:t>
            </a:r>
            <a:r>
              <a:rPr lang="ja-JP" altLang="en-US" sz="2000" dirty="0">
                <a:solidFill>
                  <a:schemeClr val="tx2"/>
                </a:solidFill>
                <a:latin typeface="HG丸ｺﾞｼｯｸM-PRO" panose="020F0600000000000000" pitchFamily="50" charset="-128"/>
                <a:ea typeface="HG丸ｺﾞｼｯｸM-PRO" panose="020F0600000000000000" pitchFamily="50" charset="-128"/>
              </a:rPr>
              <a:t>世界農業遺産</a:t>
            </a:r>
            <a:r>
              <a:rPr lang="ja-JP" altLang="en-US" sz="2000" dirty="0" smtClean="0">
                <a:solidFill>
                  <a:schemeClr val="tx2"/>
                </a:solidFill>
                <a:latin typeface="HG丸ｺﾞｼｯｸM-PRO" panose="020F0600000000000000" pitchFamily="50" charset="-128"/>
                <a:ea typeface="HG丸ｺﾞｼｯｸM-PRO" panose="020F0600000000000000" pitchFamily="50" charset="-128"/>
              </a:rPr>
              <a:t>（みなべ・田辺の梅システム）</a:t>
            </a:r>
            <a:endParaRPr kumimoji="1" lang="en-US" altLang="ja-JP" sz="2000" dirty="0" smtClean="0">
              <a:solidFill>
                <a:schemeClr val="tx2"/>
              </a:solidFill>
              <a:latin typeface="HG丸ｺﾞｼｯｸM-PRO" panose="020F0600000000000000" pitchFamily="50" charset="-128"/>
              <a:ea typeface="HG丸ｺﾞｼｯｸM-PRO" panose="020F0600000000000000" pitchFamily="50" charset="-128"/>
            </a:endParaRPr>
          </a:p>
        </p:txBody>
      </p:sp>
      <p:sp>
        <p:nvSpPr>
          <p:cNvPr id="6" name="正方形/長方形 5"/>
          <p:cNvSpPr/>
          <p:nvPr/>
        </p:nvSpPr>
        <p:spPr>
          <a:xfrm>
            <a:off x="501680" y="3647473"/>
            <a:ext cx="6039502" cy="318610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2000" b="1" dirty="0" smtClean="0">
                <a:solidFill>
                  <a:srgbClr val="FF0000"/>
                </a:solidFill>
              </a:rPr>
              <a:t>何が学べる？</a:t>
            </a:r>
            <a:endParaRPr lang="en-US" altLang="ja-JP" sz="2000" b="1" dirty="0" smtClean="0">
              <a:solidFill>
                <a:srgbClr val="FF0000"/>
              </a:solidFill>
            </a:endParaRPr>
          </a:p>
          <a:p>
            <a:r>
              <a:rPr lang="ja-JP" altLang="en-US" sz="1600" b="1" dirty="0" smtClean="0">
                <a:solidFill>
                  <a:schemeClr val="tx1"/>
                </a:solidFill>
              </a:rPr>
              <a:t>・</a:t>
            </a:r>
            <a:r>
              <a:rPr lang="en-US" altLang="ja-JP" sz="1600" b="1" dirty="0" smtClean="0">
                <a:solidFill>
                  <a:schemeClr val="tx1"/>
                </a:solidFill>
              </a:rPr>
              <a:t> </a:t>
            </a:r>
            <a:r>
              <a:rPr lang="en-US" altLang="ja-JP" sz="1600" b="1" dirty="0">
                <a:solidFill>
                  <a:schemeClr val="tx1"/>
                </a:solidFill>
              </a:rPr>
              <a:t>JA</a:t>
            </a:r>
            <a:r>
              <a:rPr lang="ja-JP" altLang="en-US" sz="1600" b="1" dirty="0">
                <a:solidFill>
                  <a:schemeClr val="tx1"/>
                </a:solidFill>
              </a:rPr>
              <a:t>紀州の職員及び梅生産者</a:t>
            </a:r>
            <a:r>
              <a:rPr lang="ja-JP" altLang="en-US" sz="1600" b="1" dirty="0" smtClean="0">
                <a:solidFill>
                  <a:schemeClr val="tx1"/>
                </a:solidFill>
              </a:rPr>
              <a:t>から生産</a:t>
            </a:r>
            <a:r>
              <a:rPr lang="ja-JP" altLang="en-US" sz="1600" b="1" dirty="0">
                <a:solidFill>
                  <a:schemeClr val="tx1"/>
                </a:solidFill>
              </a:rPr>
              <a:t>方法について</a:t>
            </a:r>
            <a:r>
              <a:rPr lang="ja-JP" altLang="en-US" sz="1600" b="1" dirty="0" smtClean="0">
                <a:solidFill>
                  <a:schemeClr val="tx1"/>
                </a:solidFill>
              </a:rPr>
              <a:t>学べる</a:t>
            </a:r>
            <a:endParaRPr lang="en-US" altLang="ja-JP" sz="1600" b="1" dirty="0" smtClean="0">
              <a:solidFill>
                <a:schemeClr val="tx1"/>
              </a:solidFill>
            </a:endParaRPr>
          </a:p>
          <a:p>
            <a:endParaRPr lang="en-US" altLang="ja-JP" sz="1600" b="1" dirty="0" smtClean="0">
              <a:solidFill>
                <a:schemeClr val="tx1"/>
              </a:solidFill>
            </a:endParaRPr>
          </a:p>
          <a:p>
            <a:r>
              <a:rPr lang="ja-JP" altLang="en-US" sz="1600" b="1" dirty="0">
                <a:solidFill>
                  <a:schemeClr val="tx1"/>
                </a:solidFill>
              </a:rPr>
              <a:t>・梅振興館では、職員より梅林パノラマ模型や様々な展示を用いて</a:t>
            </a:r>
            <a:r>
              <a:rPr lang="ja-JP" altLang="en-US" sz="1600" b="1" dirty="0" smtClean="0">
                <a:solidFill>
                  <a:schemeClr val="tx1"/>
                </a:solidFill>
              </a:rPr>
              <a:t>、梅の歴史を学べる</a:t>
            </a:r>
            <a:endParaRPr lang="en-US" altLang="ja-JP" sz="1600" b="1" dirty="0" smtClean="0">
              <a:solidFill>
                <a:schemeClr val="tx1"/>
              </a:solidFill>
            </a:endParaRPr>
          </a:p>
          <a:p>
            <a:endParaRPr lang="en-US" altLang="ja-JP" sz="1600" b="1" dirty="0" smtClean="0">
              <a:solidFill>
                <a:schemeClr val="tx1"/>
              </a:solidFill>
            </a:endParaRPr>
          </a:p>
          <a:p>
            <a:r>
              <a:rPr lang="ja-JP" altLang="en-US" sz="1600" b="1" dirty="0" smtClean="0">
                <a:solidFill>
                  <a:schemeClr val="tx1"/>
                </a:solidFill>
              </a:rPr>
              <a:t>・</a:t>
            </a:r>
            <a:r>
              <a:rPr lang="ja-JP" altLang="en-US" sz="1600" b="1" dirty="0">
                <a:solidFill>
                  <a:schemeClr val="tx1"/>
                </a:solidFill>
              </a:rPr>
              <a:t>体験</a:t>
            </a:r>
            <a:r>
              <a:rPr lang="ja-JP" altLang="en-US" sz="1600" b="1" dirty="0" smtClean="0">
                <a:solidFill>
                  <a:schemeClr val="tx1"/>
                </a:solidFill>
              </a:rPr>
              <a:t>を通して梅の作業行程を学べる</a:t>
            </a:r>
            <a:endParaRPr lang="en-US" altLang="ja-JP" sz="1600" b="1" dirty="0" smtClean="0">
              <a:solidFill>
                <a:schemeClr val="tx1"/>
              </a:solidFill>
            </a:endParaRPr>
          </a:p>
          <a:p>
            <a:endParaRPr lang="en-US" altLang="ja-JP" sz="1600" b="1" dirty="0" smtClean="0">
              <a:solidFill>
                <a:schemeClr val="tx1"/>
              </a:solidFill>
            </a:endParaRPr>
          </a:p>
          <a:p>
            <a:r>
              <a:rPr lang="ja-JP" altLang="en-US" sz="2000" b="1" dirty="0">
                <a:solidFill>
                  <a:srgbClr val="FF0000"/>
                </a:solidFill>
              </a:rPr>
              <a:t>関連体験</a:t>
            </a:r>
            <a:endParaRPr lang="en-US" altLang="ja-JP" sz="2000" b="1" dirty="0" smtClean="0">
              <a:solidFill>
                <a:srgbClr val="FF0000"/>
              </a:solidFill>
            </a:endParaRPr>
          </a:p>
          <a:p>
            <a:r>
              <a:rPr lang="ja-JP" altLang="en-US" sz="1600" b="1" dirty="0" smtClean="0">
                <a:solidFill>
                  <a:schemeClr val="tx1"/>
                </a:solidFill>
              </a:rPr>
              <a:t>・梅干し作り作業体験、梅ジャム作り体験、梅はちみつ漬け体験</a:t>
            </a:r>
            <a:r>
              <a:rPr lang="ja-JP" altLang="en-US" sz="1600" b="1" dirty="0">
                <a:solidFill>
                  <a:schemeClr val="tx1"/>
                </a:solidFill>
              </a:rPr>
              <a:t>など</a:t>
            </a:r>
            <a:endParaRPr lang="en-US" altLang="ja-JP" sz="1600" b="1" dirty="0" smtClean="0">
              <a:solidFill>
                <a:schemeClr val="tx1"/>
              </a:solidFill>
            </a:endParaRPr>
          </a:p>
        </p:txBody>
      </p:sp>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7706" y="2957195"/>
            <a:ext cx="887810" cy="576490"/>
          </a:xfrm>
          <a:prstGeom prst="rect">
            <a:avLst/>
          </a:prstGeom>
        </p:spPr>
      </p:pic>
      <p:sp>
        <p:nvSpPr>
          <p:cNvPr id="19" name="円/楕円 18"/>
          <p:cNvSpPr/>
          <p:nvPr/>
        </p:nvSpPr>
        <p:spPr>
          <a:xfrm>
            <a:off x="267556" y="1549848"/>
            <a:ext cx="3379440" cy="911200"/>
          </a:xfrm>
          <a:prstGeom prst="ellipse">
            <a:avLst/>
          </a:prstGeom>
          <a:solidFill>
            <a:schemeClr val="bg1">
              <a:lumMod val="95000"/>
              <a:alpha val="50000"/>
            </a:schemeClr>
          </a:solidFill>
          <a:ln w="57150" cmpd="thickThi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0" name="テキスト ボックス 19"/>
          <p:cNvSpPr txBox="1"/>
          <p:nvPr/>
        </p:nvSpPr>
        <p:spPr>
          <a:xfrm>
            <a:off x="1691681" y="1806463"/>
            <a:ext cx="1944216" cy="461665"/>
          </a:xfrm>
          <a:prstGeom prst="rect">
            <a:avLst/>
          </a:prstGeom>
          <a:noFill/>
        </p:spPr>
        <p:txBody>
          <a:bodyPr wrap="square" rtlCol="0">
            <a:spAutoFit/>
          </a:bodyPr>
          <a:lstStyle/>
          <a:p>
            <a:r>
              <a:rPr kumimoji="1" lang="ja-JP" altLang="en-US" sz="1200" dirty="0" smtClean="0"/>
              <a:t>・持続的な薪炭林の管理</a:t>
            </a:r>
            <a:endParaRPr lang="en-US" altLang="ja-JP" sz="1200" dirty="0"/>
          </a:p>
          <a:p>
            <a:r>
              <a:rPr lang="ja-JP" altLang="en-US" sz="1200" dirty="0"/>
              <a:t>・ </a:t>
            </a:r>
            <a:r>
              <a:rPr lang="ja-JP" altLang="en-US" sz="1200" dirty="0" smtClean="0"/>
              <a:t>「紀州備長炭」を生産</a:t>
            </a:r>
            <a:endParaRPr kumimoji="1" lang="en-US" altLang="ja-JP" sz="1200" dirty="0" smtClean="0"/>
          </a:p>
        </p:txBody>
      </p:sp>
      <p:pic>
        <p:nvPicPr>
          <p:cNvPr id="21" name="Picture 3" descr="11c)備長炭008"/>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820114" y="1766301"/>
            <a:ext cx="783633" cy="54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角丸四角形 21"/>
          <p:cNvSpPr/>
          <p:nvPr/>
        </p:nvSpPr>
        <p:spPr>
          <a:xfrm>
            <a:off x="1630855" y="1506217"/>
            <a:ext cx="867166" cy="2058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t>薪炭林</a:t>
            </a:r>
            <a:endParaRPr kumimoji="1" lang="ja-JP" altLang="en-US" sz="1600" dirty="0"/>
          </a:p>
        </p:txBody>
      </p:sp>
      <p:sp>
        <p:nvSpPr>
          <p:cNvPr id="24" name="テキスト ボックス 23"/>
          <p:cNvSpPr txBox="1"/>
          <p:nvPr/>
        </p:nvSpPr>
        <p:spPr>
          <a:xfrm>
            <a:off x="2748552" y="2821886"/>
            <a:ext cx="2384853" cy="646331"/>
          </a:xfrm>
          <a:prstGeom prst="rect">
            <a:avLst/>
          </a:prstGeom>
          <a:noFill/>
        </p:spPr>
        <p:txBody>
          <a:bodyPr wrap="square" rtlCol="0">
            <a:spAutoFit/>
          </a:bodyPr>
          <a:lstStyle/>
          <a:p>
            <a:r>
              <a:rPr kumimoji="1" lang="ja-JP" altLang="en-US" sz="1200" dirty="0" smtClean="0"/>
              <a:t>・斜面が多い里山利用の工夫</a:t>
            </a:r>
            <a:endParaRPr lang="en-US" altLang="ja-JP" sz="1200" dirty="0"/>
          </a:p>
          <a:p>
            <a:r>
              <a:rPr lang="ja-JP" altLang="en-US" sz="1200" dirty="0" smtClean="0"/>
              <a:t>・多様な遺伝子資源・品種育成</a:t>
            </a:r>
            <a:endParaRPr lang="en-US" altLang="ja-JP" sz="1200" dirty="0" smtClean="0"/>
          </a:p>
          <a:p>
            <a:r>
              <a:rPr kumimoji="1" lang="ja-JP" altLang="en-US" sz="1200" dirty="0" smtClean="0"/>
              <a:t>・優れた伝統技術</a:t>
            </a:r>
            <a:endParaRPr kumimoji="1" lang="ja-JP" altLang="en-US" sz="1200" dirty="0"/>
          </a:p>
        </p:txBody>
      </p:sp>
      <p:sp>
        <p:nvSpPr>
          <p:cNvPr id="25" name="角丸四角形 24"/>
          <p:cNvSpPr/>
          <p:nvPr/>
        </p:nvSpPr>
        <p:spPr>
          <a:xfrm>
            <a:off x="1592523" y="2537539"/>
            <a:ext cx="854483" cy="362811"/>
          </a:xfrm>
          <a:prstGeom prst="roundRect">
            <a:avLst>
              <a:gd name="adj" fmla="val 41932"/>
            </a:avLst>
          </a:prstGeom>
        </p:spPr>
        <p:style>
          <a:lnRef idx="1">
            <a:schemeClr val="accent6"/>
          </a:lnRef>
          <a:fillRef idx="3">
            <a:schemeClr val="accent6"/>
          </a:fillRef>
          <a:effectRef idx="2">
            <a:schemeClr val="accent6"/>
          </a:effectRef>
          <a:fontRef idx="minor">
            <a:schemeClr val="lt1"/>
          </a:fontRef>
        </p:style>
        <p:txBody>
          <a:bodyPr lIns="0" tIns="0" rIns="0" bIns="0" rtlCol="0" anchor="ctr"/>
          <a:lstStyle/>
          <a:p>
            <a:pPr algn="ctr"/>
            <a:r>
              <a:rPr kumimoji="1" lang="ja-JP" altLang="en-US" sz="1600" b="1" dirty="0" smtClean="0">
                <a:effectLst>
                  <a:outerShdw blurRad="38100" dist="38100" dir="2700000" algn="tl">
                    <a:srgbClr val="000000">
                      <a:alpha val="43137"/>
                    </a:srgbClr>
                  </a:outerShdw>
                </a:effectLst>
              </a:rPr>
              <a:t>梅生産</a:t>
            </a:r>
            <a:endParaRPr kumimoji="1" lang="ja-JP" altLang="en-US" sz="1600" b="1" dirty="0">
              <a:effectLst>
                <a:outerShdw blurRad="38100" dist="38100" dir="2700000" algn="tl">
                  <a:srgbClr val="000000">
                    <a:alpha val="43137"/>
                  </a:srgbClr>
                </a:outerShdw>
              </a:effectLst>
            </a:endParaRPr>
          </a:p>
        </p:txBody>
      </p:sp>
      <p:pic>
        <p:nvPicPr>
          <p:cNvPr id="26" name="Picture 2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682878" y="2130841"/>
            <a:ext cx="630138" cy="548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左カーブ矢印 26"/>
          <p:cNvSpPr/>
          <p:nvPr/>
        </p:nvSpPr>
        <p:spPr>
          <a:xfrm rot="11231912">
            <a:off x="3412135" y="1790586"/>
            <a:ext cx="443450" cy="887917"/>
          </a:xfrm>
          <a:prstGeom prst="curvedLef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28" name="左カーブ矢印 27"/>
          <p:cNvSpPr/>
          <p:nvPr/>
        </p:nvSpPr>
        <p:spPr>
          <a:xfrm rot="1059493">
            <a:off x="4195174" y="1958264"/>
            <a:ext cx="401094" cy="822157"/>
          </a:xfrm>
          <a:prstGeom prst="curvedLef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29" name="角丸四角形 28"/>
          <p:cNvSpPr/>
          <p:nvPr/>
        </p:nvSpPr>
        <p:spPr>
          <a:xfrm>
            <a:off x="275545" y="1522261"/>
            <a:ext cx="1089138" cy="284202"/>
          </a:xfrm>
          <a:prstGeom prst="roundRect">
            <a:avLst>
              <a:gd name="adj" fmla="val 41932"/>
            </a:avLst>
          </a:prstGeom>
        </p:spPr>
        <p:style>
          <a:lnRef idx="1">
            <a:schemeClr val="accent6"/>
          </a:lnRef>
          <a:fillRef idx="3">
            <a:schemeClr val="accent6"/>
          </a:fillRef>
          <a:effectRef idx="2">
            <a:schemeClr val="accent6"/>
          </a:effectRef>
          <a:fontRef idx="minor">
            <a:schemeClr val="lt1"/>
          </a:fontRef>
        </p:style>
        <p:txBody>
          <a:bodyPr wrap="square" lIns="0" tIns="0" rIns="0" bIns="0" rtlCol="0" anchor="ctr">
            <a:spAutoFit/>
          </a:bodyPr>
          <a:lstStyle/>
          <a:p>
            <a:pPr algn="ctr"/>
            <a:r>
              <a:rPr kumimoji="1" lang="ja-JP" altLang="en-US" sz="1400" b="1" dirty="0" smtClean="0">
                <a:effectLst>
                  <a:outerShdw blurRad="38100" dist="38100" dir="2700000" algn="tl">
                    <a:srgbClr val="000000">
                      <a:alpha val="43137"/>
                    </a:srgbClr>
                  </a:outerShdw>
                </a:effectLst>
              </a:rPr>
              <a:t>製炭</a:t>
            </a:r>
            <a:endParaRPr kumimoji="1" lang="ja-JP" altLang="en-US" sz="1400" b="1" dirty="0">
              <a:effectLst>
                <a:outerShdw blurRad="38100" dist="38100" dir="2700000" algn="tl">
                  <a:srgbClr val="000000">
                    <a:alpha val="43137"/>
                  </a:srgbClr>
                </a:outerShdw>
              </a:effectLst>
            </a:endParaRPr>
          </a:p>
        </p:txBody>
      </p:sp>
      <p:sp>
        <p:nvSpPr>
          <p:cNvPr id="30" name="角丸四角形 29"/>
          <p:cNvSpPr/>
          <p:nvPr/>
        </p:nvSpPr>
        <p:spPr>
          <a:xfrm>
            <a:off x="2554272" y="2434599"/>
            <a:ext cx="896946" cy="2058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t>梅畑</a:t>
            </a:r>
            <a:endParaRPr kumimoji="1" lang="ja-JP" altLang="en-US" sz="1600" dirty="0"/>
          </a:p>
        </p:txBody>
      </p:sp>
      <p:sp>
        <p:nvSpPr>
          <p:cNvPr id="31" name="角丸四角形 30"/>
          <p:cNvSpPr/>
          <p:nvPr/>
        </p:nvSpPr>
        <p:spPr>
          <a:xfrm>
            <a:off x="5069211" y="2166609"/>
            <a:ext cx="953309" cy="238624"/>
          </a:xfrm>
          <a:prstGeom prst="roundRect">
            <a:avLst>
              <a:gd name="adj" fmla="val 41932"/>
            </a:avLst>
          </a:prstGeom>
        </p:spPr>
        <p:style>
          <a:lnRef idx="1">
            <a:schemeClr val="accent6"/>
          </a:lnRef>
          <a:fillRef idx="3">
            <a:schemeClr val="accent6"/>
          </a:fillRef>
          <a:effectRef idx="2">
            <a:schemeClr val="accent6"/>
          </a:effectRef>
          <a:fontRef idx="minor">
            <a:schemeClr val="lt1"/>
          </a:fontRef>
        </p:style>
        <p:txBody>
          <a:bodyPr lIns="0" tIns="0" rIns="0" bIns="0" rtlCol="0" anchor="ctr"/>
          <a:lstStyle/>
          <a:p>
            <a:pPr algn="ctr"/>
            <a:r>
              <a:rPr kumimoji="1" lang="ja-JP" altLang="en-US" sz="1600" b="1" dirty="0" smtClean="0">
                <a:effectLst>
                  <a:outerShdw blurRad="38100" dist="38100" dir="2700000" algn="tl">
                    <a:srgbClr val="000000">
                      <a:alpha val="43137"/>
                    </a:srgbClr>
                  </a:outerShdw>
                </a:effectLst>
              </a:rPr>
              <a:t>梅加工</a:t>
            </a:r>
            <a:endParaRPr kumimoji="1" lang="ja-JP" altLang="en-US" sz="1600" b="1" dirty="0">
              <a:effectLst>
                <a:outerShdw blurRad="38100" dist="38100" dir="2700000" algn="tl">
                  <a:srgbClr val="000000">
                    <a:alpha val="43137"/>
                  </a:srgbClr>
                </a:outerShdw>
              </a:effectLst>
            </a:endParaRPr>
          </a:p>
        </p:txBody>
      </p:sp>
      <p:pic>
        <p:nvPicPr>
          <p:cNvPr id="32" name="図 31"/>
          <p:cNvPicPr>
            <a:picLocks noChangeAspect="1"/>
          </p:cNvPicPr>
          <p:nvPr/>
        </p:nvPicPr>
        <p:blipFill rotWithShape="1">
          <a:blip r:embed="rId7" cstate="print">
            <a:extLst>
              <a:ext uri="{28A0092B-C50C-407E-A947-70E740481C1C}">
                <a14:useLocalDpi xmlns:a14="http://schemas.microsoft.com/office/drawing/2010/main" val="0"/>
              </a:ext>
            </a:extLst>
          </a:blip>
          <a:srcRect l="12467" t="9873" r="12521" b="7555"/>
          <a:stretch/>
        </p:blipFill>
        <p:spPr>
          <a:xfrm>
            <a:off x="4987570" y="2476150"/>
            <a:ext cx="1165517" cy="962091"/>
          </a:xfrm>
          <a:prstGeom prst="rect">
            <a:avLst/>
          </a:prstGeom>
        </p:spPr>
      </p:pic>
      <p:sp>
        <p:nvSpPr>
          <p:cNvPr id="3" name="角丸四角形 2"/>
          <p:cNvSpPr/>
          <p:nvPr/>
        </p:nvSpPr>
        <p:spPr>
          <a:xfrm>
            <a:off x="5051602" y="3348754"/>
            <a:ext cx="1091505" cy="3014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t>雇用創出</a:t>
            </a:r>
            <a:endParaRPr kumimoji="1" lang="ja-JP" altLang="en-US" sz="1600" dirty="0"/>
          </a:p>
        </p:txBody>
      </p:sp>
      <p:sp>
        <p:nvSpPr>
          <p:cNvPr id="33" name="円/楕円 32"/>
          <p:cNvSpPr/>
          <p:nvPr/>
        </p:nvSpPr>
        <p:spPr>
          <a:xfrm>
            <a:off x="3682878" y="1524425"/>
            <a:ext cx="887465" cy="48375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smtClean="0"/>
              <a:t>生物多様性</a:t>
            </a:r>
            <a:endParaRPr kumimoji="1" lang="ja-JP" altLang="en-US" sz="1100" dirty="0"/>
          </a:p>
        </p:txBody>
      </p:sp>
      <p:pic>
        <p:nvPicPr>
          <p:cNvPr id="34" name="図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00191" y="1526301"/>
            <a:ext cx="2652457" cy="1989343"/>
          </a:xfrm>
          <a:prstGeom prst="rect">
            <a:avLst/>
          </a:prstGeom>
        </p:spPr>
      </p:pic>
      <p:sp>
        <p:nvSpPr>
          <p:cNvPr id="35" name="Rectangle 36"/>
          <p:cNvSpPr>
            <a:spLocks noChangeArrowheads="1"/>
          </p:cNvSpPr>
          <p:nvPr/>
        </p:nvSpPr>
        <p:spPr bwMode="auto">
          <a:xfrm>
            <a:off x="6521395" y="3499489"/>
            <a:ext cx="24806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solidFill>
                  <a:srgbClr val="000000"/>
                </a:solidFill>
              </a:rPr>
              <a:t>　</a:t>
            </a:r>
            <a:r>
              <a:rPr lang="ja-JP" altLang="en-US" sz="1600" b="1" dirty="0" smtClean="0">
                <a:solidFill>
                  <a:srgbClr val="000000"/>
                </a:solidFill>
              </a:rPr>
              <a:t>梅干し作り作業体験</a:t>
            </a:r>
            <a:r>
              <a:rPr lang="en-US" altLang="ja-JP" sz="1600" b="1" dirty="0" smtClean="0">
                <a:solidFill>
                  <a:srgbClr val="000000"/>
                </a:solidFill>
              </a:rPr>
              <a:t> </a:t>
            </a:r>
          </a:p>
        </p:txBody>
      </p:sp>
      <p:sp>
        <p:nvSpPr>
          <p:cNvPr id="36" name="正方形/長方形 35"/>
          <p:cNvSpPr/>
          <p:nvPr/>
        </p:nvSpPr>
        <p:spPr>
          <a:xfrm>
            <a:off x="6541182" y="3838043"/>
            <a:ext cx="2463129" cy="2647281"/>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b="1" dirty="0">
                <a:solidFill>
                  <a:srgbClr val="002060"/>
                </a:solidFill>
              </a:rPr>
              <a:t>世界農業遺産とは？</a:t>
            </a:r>
            <a:endParaRPr lang="en-US" altLang="ja-JP" sz="1600" b="1" dirty="0">
              <a:solidFill>
                <a:srgbClr val="002060"/>
              </a:solidFill>
            </a:endParaRPr>
          </a:p>
          <a:p>
            <a:r>
              <a:rPr lang="ja-JP" altLang="en-US" sz="1200" b="1" dirty="0">
                <a:solidFill>
                  <a:schemeClr val="tx1"/>
                </a:solidFill>
              </a:rPr>
              <a:t>・</a:t>
            </a:r>
            <a:r>
              <a:rPr lang="ja-JP" altLang="en-US" sz="1200" b="1" dirty="0"/>
              <a:t>次世代に継承すべき重要な農業（林業・水産業を含む）や生物多様性、農業景観を有する地域（サイト）をシステムとして認定するもの</a:t>
            </a:r>
            <a:r>
              <a:rPr lang="ja-JP" altLang="en-US" sz="1200" b="1" dirty="0" smtClean="0"/>
              <a:t>。</a:t>
            </a:r>
            <a:endParaRPr lang="en-US" altLang="ja-JP" sz="1200" b="1" dirty="0" smtClean="0"/>
          </a:p>
          <a:p>
            <a:endParaRPr lang="en-US" altLang="ja-JP" sz="1200" b="1" dirty="0"/>
          </a:p>
          <a:p>
            <a:r>
              <a:rPr lang="ja-JP" altLang="en-US" sz="1600" b="1" dirty="0">
                <a:solidFill>
                  <a:srgbClr val="002060"/>
                </a:solidFill>
              </a:rPr>
              <a:t>みなべ・田辺の梅システムとは？</a:t>
            </a:r>
            <a:endParaRPr lang="en-US" altLang="ja-JP" sz="1600" b="1" dirty="0">
              <a:solidFill>
                <a:srgbClr val="002060"/>
              </a:solidFill>
            </a:endParaRPr>
          </a:p>
          <a:p>
            <a:r>
              <a:rPr lang="ja-JP" altLang="en-US" sz="1200" b="1" dirty="0">
                <a:solidFill>
                  <a:schemeClr val="tx1"/>
                </a:solidFill>
              </a:rPr>
              <a:t>・</a:t>
            </a:r>
            <a:r>
              <a:rPr lang="ja-JP" altLang="en-US" sz="1200" b="1" dirty="0"/>
              <a:t>養分に乏しく礫質で崩れやすい斜面を利用して薪炭林を残しつつ梅林を配置し、</a:t>
            </a:r>
            <a:r>
              <a:rPr lang="en-US" altLang="ja-JP" sz="1200" b="1" dirty="0"/>
              <a:t>400</a:t>
            </a:r>
            <a:r>
              <a:rPr lang="ja-JP" altLang="en-US" sz="1200" b="1" dirty="0"/>
              <a:t>年にわたり高品質な梅を持続的に生産してきた農業システム。</a:t>
            </a:r>
          </a:p>
        </p:txBody>
      </p:sp>
      <p:sp>
        <p:nvSpPr>
          <p:cNvPr id="10" name="スライド番号プレースホルダー 9"/>
          <p:cNvSpPr>
            <a:spLocks noGrp="1"/>
          </p:cNvSpPr>
          <p:nvPr>
            <p:ph type="sldNum" sz="quarter" idx="12"/>
          </p:nvPr>
        </p:nvSpPr>
        <p:spPr/>
        <p:txBody>
          <a:bodyPr/>
          <a:lstStyle/>
          <a:p>
            <a:fld id="{85E754C9-D8DF-439D-B96B-3FD00F9E1147}" type="slidenum">
              <a:rPr kumimoji="1" lang="ja-JP" altLang="en-US" smtClean="0"/>
              <a:t>9</a:t>
            </a:fld>
            <a:endParaRPr kumimoji="1" lang="ja-JP" altLang="en-US" dirty="0"/>
          </a:p>
        </p:txBody>
      </p:sp>
    </p:spTree>
    <p:extLst>
      <p:ext uri="{BB962C8B-B14F-4D97-AF65-F5344CB8AC3E}">
        <p14:creationId xmlns:p14="http://schemas.microsoft.com/office/powerpoint/2010/main" val="10962419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6059016" cy="346050"/>
          </a:xfrm>
        </p:spPr>
        <p:txBody>
          <a:bodyPr>
            <a:noAutofit/>
          </a:bodyPr>
          <a:lstStyle/>
          <a:p>
            <a:pPr algn="l"/>
            <a:r>
              <a:rPr lang="ja-JP" altLang="en-US" sz="2000" b="1" dirty="0" smtClean="0"/>
              <a:t>和歌山</a:t>
            </a:r>
            <a:r>
              <a:rPr lang="ja-JP" altLang="en-US" sz="2000" b="1" dirty="0"/>
              <a:t>だから</a:t>
            </a:r>
            <a:r>
              <a:rPr lang="ja-JP" altLang="en-US" sz="2000" b="1" dirty="0" smtClean="0"/>
              <a:t>できる</a:t>
            </a:r>
            <a:r>
              <a:rPr lang="ja-JP" altLang="en-US" sz="2000" b="1" dirty="0"/>
              <a:t>こと</a:t>
            </a:r>
            <a:endParaRPr kumimoji="1" lang="ja-JP" altLang="en-US" sz="2000" b="1" dirty="0"/>
          </a:p>
        </p:txBody>
      </p:sp>
      <p:cxnSp>
        <p:nvCxnSpPr>
          <p:cNvPr id="4" name="直線コネクタ 3"/>
          <p:cNvCxnSpPr/>
          <p:nvPr/>
        </p:nvCxnSpPr>
        <p:spPr>
          <a:xfrm>
            <a:off x="0" y="692696"/>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496" y="-27952"/>
            <a:ext cx="858309" cy="772349"/>
          </a:xfrm>
          <a:prstGeom prst="rect">
            <a:avLst/>
          </a:prstGeom>
        </p:spPr>
      </p:pic>
      <p:sp>
        <p:nvSpPr>
          <p:cNvPr id="7" name="横巻き 6"/>
          <p:cNvSpPr/>
          <p:nvPr/>
        </p:nvSpPr>
        <p:spPr>
          <a:xfrm>
            <a:off x="221382" y="824405"/>
            <a:ext cx="8455074" cy="715272"/>
          </a:xfrm>
          <a:prstGeom prst="horizontalScroll">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000" dirty="0" smtClean="0">
                <a:solidFill>
                  <a:schemeClr val="tx2"/>
                </a:solidFill>
                <a:latin typeface="HG丸ｺﾞｼｯｸM-PRO" panose="020F0600000000000000" pitchFamily="50" charset="-128"/>
                <a:ea typeface="HG丸ｺﾞｼｯｸM-PRO" panose="020F0600000000000000" pitchFamily="50" charset="-128"/>
              </a:rPr>
              <a:t>テーマ⑧：南紀熊野ジオパーク～大地に触れ、生活への恵みを知る～</a:t>
            </a:r>
            <a:endParaRPr kumimoji="1" lang="en-US" altLang="ja-JP" sz="2000" dirty="0" smtClean="0">
              <a:solidFill>
                <a:schemeClr val="tx2"/>
              </a:solidFill>
              <a:latin typeface="HG丸ｺﾞｼｯｸM-PRO" panose="020F0600000000000000" pitchFamily="50" charset="-128"/>
              <a:ea typeface="HG丸ｺﾞｼｯｸM-PRO" panose="020F0600000000000000" pitchFamily="50" charset="-128"/>
            </a:endParaRPr>
          </a:p>
        </p:txBody>
      </p:sp>
      <p:sp>
        <p:nvSpPr>
          <p:cNvPr id="13" name="Rectangle 36"/>
          <p:cNvSpPr>
            <a:spLocks noChangeArrowheads="1"/>
          </p:cNvSpPr>
          <p:nvPr/>
        </p:nvSpPr>
        <p:spPr bwMode="auto">
          <a:xfrm>
            <a:off x="395536" y="3168478"/>
            <a:ext cx="19193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solidFill>
                  <a:srgbClr val="000000"/>
                </a:solidFill>
              </a:rPr>
              <a:t>　</a:t>
            </a:r>
            <a:r>
              <a:rPr lang="ja-JP" altLang="en-US" sz="1600" b="1" dirty="0" smtClean="0">
                <a:solidFill>
                  <a:srgbClr val="000000"/>
                </a:solidFill>
              </a:rPr>
              <a:t>道普請（作業前</a:t>
            </a:r>
            <a:r>
              <a:rPr lang="en-US" altLang="ja-JP" sz="1600" b="1" dirty="0" smtClean="0">
                <a:solidFill>
                  <a:srgbClr val="000000"/>
                </a:solidFill>
              </a:rPr>
              <a:t> </a:t>
            </a:r>
            <a:r>
              <a:rPr lang="ja-JP" altLang="en-US" sz="1600" b="1" dirty="0" smtClean="0">
                <a:solidFill>
                  <a:srgbClr val="000000"/>
                </a:solidFill>
              </a:rPr>
              <a:t>）</a:t>
            </a:r>
            <a:endParaRPr lang="en-US" altLang="ja-JP" sz="1600" b="1" dirty="0" smtClean="0">
              <a:solidFill>
                <a:srgbClr val="000000"/>
              </a:solidFill>
            </a:endParaRPr>
          </a:p>
        </p:txBody>
      </p:sp>
      <p:sp>
        <p:nvSpPr>
          <p:cNvPr id="16" name="正方形/長方形 15"/>
          <p:cNvSpPr/>
          <p:nvPr/>
        </p:nvSpPr>
        <p:spPr>
          <a:xfrm>
            <a:off x="395536" y="3871611"/>
            <a:ext cx="5232393" cy="279774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2000" b="1" dirty="0" smtClean="0">
                <a:solidFill>
                  <a:srgbClr val="FF0000"/>
                </a:solidFill>
              </a:rPr>
              <a:t>何</a:t>
            </a:r>
            <a:r>
              <a:rPr lang="ja-JP" altLang="en-US" sz="2000" b="1" dirty="0">
                <a:solidFill>
                  <a:srgbClr val="FF0000"/>
                </a:solidFill>
              </a:rPr>
              <a:t>が</a:t>
            </a:r>
            <a:r>
              <a:rPr lang="ja-JP" altLang="en-US" sz="2000" b="1" dirty="0" smtClean="0">
                <a:solidFill>
                  <a:srgbClr val="FF0000"/>
                </a:solidFill>
              </a:rPr>
              <a:t>学べる？</a:t>
            </a:r>
            <a:endParaRPr lang="en-US" altLang="ja-JP" sz="2000" b="1" dirty="0" smtClean="0">
              <a:solidFill>
                <a:srgbClr val="FF0000"/>
              </a:solidFill>
            </a:endParaRPr>
          </a:p>
          <a:p>
            <a:r>
              <a:rPr kumimoji="1" lang="ja-JP" altLang="en-US" sz="1600" b="1" dirty="0" smtClean="0">
                <a:solidFill>
                  <a:schemeClr val="tx1"/>
                </a:solidFill>
              </a:rPr>
              <a:t>・地域を愛するガイドが、大地の成り立ち</a:t>
            </a:r>
            <a:r>
              <a:rPr lang="ja-JP" altLang="en-US" sz="1600" b="1" dirty="0" smtClean="0">
                <a:solidFill>
                  <a:schemeClr val="tx1"/>
                </a:solidFill>
              </a:rPr>
              <a:t>から文化、人の暮らしを楽しく案内します</a:t>
            </a:r>
            <a:endParaRPr lang="en-US" altLang="ja-JP" sz="1600" b="1" dirty="0" smtClean="0">
              <a:solidFill>
                <a:schemeClr val="tx1"/>
              </a:solidFill>
            </a:endParaRPr>
          </a:p>
          <a:p>
            <a:endParaRPr lang="en-US" altLang="ja-JP" sz="1600" b="1" dirty="0" smtClean="0">
              <a:solidFill>
                <a:schemeClr val="tx1"/>
              </a:solidFill>
            </a:endParaRPr>
          </a:p>
          <a:p>
            <a:r>
              <a:rPr lang="ja-JP" altLang="en-US" sz="1600" b="1" dirty="0" smtClean="0">
                <a:solidFill>
                  <a:schemeClr val="tx1"/>
                </a:solidFill>
              </a:rPr>
              <a:t>・大地と自然信仰の発生や大地の恵みである温泉など生活との関わりを学べる</a:t>
            </a:r>
            <a:endParaRPr lang="en-US" altLang="ja-JP" sz="1600" b="1" dirty="0" smtClean="0">
              <a:solidFill>
                <a:schemeClr val="tx1"/>
              </a:solidFill>
            </a:endParaRPr>
          </a:p>
          <a:p>
            <a:endParaRPr lang="en-US" altLang="ja-JP" sz="2000" b="1" dirty="0" smtClean="0">
              <a:solidFill>
                <a:srgbClr val="FF0000"/>
              </a:solidFill>
            </a:endParaRPr>
          </a:p>
          <a:p>
            <a:r>
              <a:rPr lang="ja-JP" altLang="en-US" sz="2000" b="1" dirty="0" smtClean="0">
                <a:solidFill>
                  <a:srgbClr val="FF0000"/>
                </a:solidFill>
              </a:rPr>
              <a:t>関連体験</a:t>
            </a:r>
            <a:endParaRPr lang="en-US" altLang="ja-JP" sz="2000" b="1" dirty="0">
              <a:solidFill>
                <a:srgbClr val="FF0000"/>
              </a:solidFill>
            </a:endParaRPr>
          </a:p>
          <a:p>
            <a:r>
              <a:rPr lang="ja-JP" altLang="en-US" sz="1600" b="1" dirty="0" smtClean="0">
                <a:solidFill>
                  <a:schemeClr val="tx1"/>
                </a:solidFill>
              </a:rPr>
              <a:t>ジオサイトツアー、カヌー、トレッキングなど</a:t>
            </a:r>
            <a:endParaRPr kumimoji="1" lang="en-US" altLang="ja-JP" sz="1600" b="1" dirty="0" smtClean="0">
              <a:solidFill>
                <a:schemeClr val="tx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08" y="1598363"/>
            <a:ext cx="2687241" cy="206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36"/>
          <p:cNvSpPr>
            <a:spLocks noChangeArrowheads="1"/>
          </p:cNvSpPr>
          <p:nvPr/>
        </p:nvSpPr>
        <p:spPr bwMode="auto">
          <a:xfrm>
            <a:off x="761363" y="3645024"/>
            <a:ext cx="17397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buNone/>
            </a:pPr>
            <a:r>
              <a:rPr lang="ja-JP" altLang="en-US" sz="1600" b="1" dirty="0" smtClean="0"/>
              <a:t>古座川の一枚岩</a:t>
            </a:r>
            <a:endParaRPr lang="en-US" altLang="ja-JP" sz="1600" b="1" dirty="0" smtClean="0">
              <a:solidFill>
                <a:srgbClr val="000000"/>
              </a:solidFill>
            </a:endParaRPr>
          </a:p>
        </p:txBody>
      </p:sp>
      <p:sp>
        <p:nvSpPr>
          <p:cNvPr id="14" name="Rectangle 36"/>
          <p:cNvSpPr>
            <a:spLocks noChangeArrowheads="1"/>
          </p:cNvSpPr>
          <p:nvPr/>
        </p:nvSpPr>
        <p:spPr bwMode="auto">
          <a:xfrm>
            <a:off x="6486770" y="3645024"/>
            <a:ext cx="19193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solidFill>
                  <a:srgbClr val="000000"/>
                </a:solidFill>
              </a:rPr>
              <a:t>　</a:t>
            </a:r>
            <a:r>
              <a:rPr lang="ja-JP" altLang="en-US" sz="1600" b="1" dirty="0" smtClean="0">
                <a:solidFill>
                  <a:srgbClr val="000000"/>
                </a:solidFill>
              </a:rPr>
              <a:t>円月島</a:t>
            </a:r>
            <a:endParaRPr lang="en-US" altLang="ja-JP" sz="1600" b="1" dirty="0" smtClean="0">
              <a:solidFill>
                <a:srgbClr val="000000"/>
              </a:solidFill>
            </a:endParaRPr>
          </a:p>
        </p:txBody>
      </p:sp>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5134" y="1601675"/>
            <a:ext cx="295275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36"/>
          <p:cNvSpPr>
            <a:spLocks noChangeArrowheads="1"/>
          </p:cNvSpPr>
          <p:nvPr/>
        </p:nvSpPr>
        <p:spPr bwMode="auto">
          <a:xfrm>
            <a:off x="3563888" y="3645024"/>
            <a:ext cx="1535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solidFill>
                  <a:srgbClr val="000000"/>
                </a:solidFill>
              </a:rPr>
              <a:t>　</a:t>
            </a:r>
            <a:r>
              <a:rPr lang="ja-JP" altLang="en-US" sz="1600" b="1" dirty="0" smtClean="0">
                <a:solidFill>
                  <a:srgbClr val="000000"/>
                </a:solidFill>
              </a:rPr>
              <a:t>那智大滝</a:t>
            </a:r>
            <a:endParaRPr lang="en-US" altLang="ja-JP" sz="1600" b="1" dirty="0" smtClean="0">
              <a:solidFill>
                <a:srgbClr val="000000"/>
              </a:solidFill>
            </a:endParaRPr>
          </a:p>
        </p:txBody>
      </p:sp>
      <p:pic>
        <p:nvPicPr>
          <p:cNvPr id="1033" name="Picture 9" descr="那智勝浦_神々の宿る那智の滝"/>
          <p:cNvPicPr>
            <a:picLocks noChangeAspect="1" noChangeArrowheads="1"/>
          </p:cNvPicPr>
          <p:nvPr/>
        </p:nvPicPr>
        <p:blipFill rotWithShape="1">
          <a:blip r:embed="rId5">
            <a:extLst>
              <a:ext uri="{28A0092B-C50C-407E-A947-70E740481C1C}">
                <a14:useLocalDpi xmlns:a14="http://schemas.microsoft.com/office/drawing/2010/main" val="0"/>
              </a:ext>
            </a:extLst>
          </a:blip>
          <a:srcRect l="6283" t="6638" b="6963"/>
          <a:stretch/>
        </p:blipFill>
        <p:spPr bwMode="auto">
          <a:xfrm>
            <a:off x="3203848" y="1606550"/>
            <a:ext cx="2142379" cy="2057400"/>
          </a:xfrm>
          <a:prstGeom prst="rect">
            <a:avLst/>
          </a:prstGeom>
          <a:noFill/>
          <a:extLst>
            <a:ext uri="{909E8E84-426E-40DD-AFC4-6F175D3DCCD1}">
              <a14:hiddenFill xmlns:a14="http://schemas.microsoft.com/office/drawing/2010/main">
                <a:solidFill>
                  <a:srgbClr val="FFFFFF"/>
                </a:solidFill>
              </a14:hiddenFill>
            </a:ext>
          </a:extLst>
        </p:spPr>
      </p:pic>
      <p:sp>
        <p:nvSpPr>
          <p:cNvPr id="17" name="正方形/長方形 16"/>
          <p:cNvSpPr/>
          <p:nvPr/>
        </p:nvSpPr>
        <p:spPr>
          <a:xfrm>
            <a:off x="5675582" y="4049751"/>
            <a:ext cx="3280183" cy="269161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b="1" dirty="0" smtClean="0">
                <a:solidFill>
                  <a:srgbClr val="002060"/>
                </a:solidFill>
              </a:rPr>
              <a:t>ジオパークと</a:t>
            </a:r>
            <a:r>
              <a:rPr lang="ja-JP" altLang="en-US" sz="1600" b="1" dirty="0">
                <a:solidFill>
                  <a:srgbClr val="002060"/>
                </a:solidFill>
              </a:rPr>
              <a:t>は</a:t>
            </a:r>
            <a:r>
              <a:rPr lang="ja-JP" altLang="en-US" sz="1600" b="1" dirty="0" smtClean="0">
                <a:solidFill>
                  <a:srgbClr val="002060"/>
                </a:solidFill>
              </a:rPr>
              <a:t>？</a:t>
            </a:r>
            <a:endParaRPr lang="en-US" altLang="ja-JP" sz="1600" b="1" dirty="0" smtClean="0">
              <a:solidFill>
                <a:srgbClr val="002060"/>
              </a:solidFill>
            </a:endParaRPr>
          </a:p>
          <a:p>
            <a:r>
              <a:rPr lang="ja-JP" altLang="en-US" sz="1200" b="1" dirty="0" smtClean="0"/>
              <a:t>　地質や地形を見所とし、ジオ（大地）とその恵みに親しみ、それらを楽しみ、学ぶところです。</a:t>
            </a:r>
            <a:endParaRPr lang="en-US" altLang="ja-JP" sz="1200" b="1" dirty="0" smtClean="0"/>
          </a:p>
          <a:p>
            <a:endParaRPr lang="en-US" altLang="ja-JP" sz="1200" b="1" dirty="0" smtClean="0"/>
          </a:p>
          <a:p>
            <a:r>
              <a:rPr lang="ja-JP" altLang="en-US" sz="1600" b="1" dirty="0" smtClean="0">
                <a:solidFill>
                  <a:srgbClr val="002060"/>
                </a:solidFill>
              </a:rPr>
              <a:t>南紀熊野ジオパーク</a:t>
            </a:r>
            <a:r>
              <a:rPr lang="ja-JP" altLang="en-US" sz="1600" b="1" dirty="0">
                <a:solidFill>
                  <a:srgbClr val="002060"/>
                </a:solidFill>
              </a:rPr>
              <a:t>とは？</a:t>
            </a:r>
            <a:endParaRPr lang="en-US" altLang="ja-JP" sz="1600" b="1" dirty="0">
              <a:solidFill>
                <a:srgbClr val="002060"/>
              </a:solidFill>
            </a:endParaRPr>
          </a:p>
          <a:p>
            <a:r>
              <a:rPr lang="ja-JP" altLang="en-US" sz="1200" b="1" dirty="0" smtClean="0"/>
              <a:t>３</a:t>
            </a:r>
            <a:r>
              <a:rPr lang="ja-JP" altLang="en-US" sz="1200" b="1" dirty="0"/>
              <a:t>種類の</a:t>
            </a:r>
            <a:r>
              <a:rPr lang="ja-JP" altLang="en-US" sz="1200" b="1" dirty="0" smtClean="0"/>
              <a:t>大地が</a:t>
            </a:r>
            <a:r>
              <a:rPr lang="ja-JP" altLang="en-US" sz="1200" b="1" dirty="0"/>
              <a:t>作る独特の景観、</a:t>
            </a:r>
            <a:r>
              <a:rPr lang="ja-JP" altLang="en-US" sz="1200" b="1" dirty="0" smtClean="0"/>
              <a:t>温暖な</a:t>
            </a:r>
            <a:r>
              <a:rPr lang="ja-JP" altLang="en-US" sz="1200" b="1" dirty="0"/>
              <a:t>気候がもたらす多種多様な動植物</a:t>
            </a:r>
            <a:r>
              <a:rPr lang="ja-JP" altLang="en-US" sz="1200" b="1" dirty="0" smtClean="0"/>
              <a:t>、そこ</a:t>
            </a:r>
            <a:r>
              <a:rPr lang="ja-JP" altLang="en-US" sz="1200" b="1" dirty="0"/>
              <a:t>から生まれた熊野信仰や筏流し</a:t>
            </a:r>
            <a:r>
              <a:rPr lang="ja-JP" altLang="en-US" sz="1200" b="1" dirty="0" smtClean="0"/>
              <a:t>など数多く</a:t>
            </a:r>
            <a:r>
              <a:rPr lang="ja-JP" altLang="en-US" sz="1200" b="1" dirty="0"/>
              <a:t>の優れた自然や文化を体感できるところです。</a:t>
            </a:r>
            <a:r>
              <a:rPr lang="ja-JP" altLang="en-US" sz="1200" b="1" dirty="0" smtClean="0">
                <a:solidFill>
                  <a:schemeClr val="tx1"/>
                </a:solidFill>
              </a:rPr>
              <a:t>平成</a:t>
            </a:r>
            <a:r>
              <a:rPr lang="en-US" altLang="ja-JP" sz="1200" b="1" dirty="0">
                <a:solidFill>
                  <a:schemeClr val="tx1"/>
                </a:solidFill>
              </a:rPr>
              <a:t>26</a:t>
            </a:r>
            <a:r>
              <a:rPr lang="ja-JP" altLang="en-US" sz="1200" b="1" dirty="0" smtClean="0">
                <a:solidFill>
                  <a:schemeClr val="tx1"/>
                </a:solidFill>
              </a:rPr>
              <a:t>年</a:t>
            </a:r>
            <a:r>
              <a:rPr lang="en-US" altLang="ja-JP" sz="1200" b="1" dirty="0" smtClean="0">
                <a:solidFill>
                  <a:schemeClr val="tx1"/>
                </a:solidFill>
              </a:rPr>
              <a:t>8</a:t>
            </a:r>
            <a:r>
              <a:rPr lang="ja-JP" altLang="en-US" sz="1200" b="1" dirty="0" smtClean="0">
                <a:solidFill>
                  <a:schemeClr val="tx1"/>
                </a:solidFill>
              </a:rPr>
              <a:t>月に</a:t>
            </a:r>
            <a:r>
              <a:rPr lang="ja-JP" altLang="en-US" sz="1200" b="1" dirty="0">
                <a:solidFill>
                  <a:schemeClr val="tx1"/>
                </a:solidFill>
              </a:rPr>
              <a:t>日本</a:t>
            </a:r>
            <a:r>
              <a:rPr lang="ja-JP" altLang="en-US" sz="1200" b="1" dirty="0" smtClean="0">
                <a:solidFill>
                  <a:schemeClr val="tx1"/>
                </a:solidFill>
              </a:rPr>
              <a:t>ジオパーク</a:t>
            </a:r>
            <a:r>
              <a:rPr lang="ja-JP" altLang="en-US" sz="1200" b="1" dirty="0">
                <a:solidFill>
                  <a:schemeClr val="tx1"/>
                </a:solidFill>
              </a:rPr>
              <a:t>に</a:t>
            </a:r>
            <a:r>
              <a:rPr lang="ja-JP" altLang="en-US" sz="1200" b="1" dirty="0" smtClean="0">
                <a:solidFill>
                  <a:schemeClr val="tx1"/>
                </a:solidFill>
              </a:rPr>
              <a:t>認定</a:t>
            </a:r>
            <a:r>
              <a:rPr lang="ja-JP" altLang="en-US" sz="1200" b="1" dirty="0">
                <a:solidFill>
                  <a:schemeClr val="tx1"/>
                </a:solidFill>
              </a:rPr>
              <a:t>されました</a:t>
            </a:r>
            <a:r>
              <a:rPr lang="ja-JP" altLang="en-US" sz="1200" b="1" dirty="0" smtClean="0">
                <a:solidFill>
                  <a:schemeClr val="tx1"/>
                </a:solidFill>
              </a:rPr>
              <a:t>。</a:t>
            </a:r>
            <a:endParaRPr lang="en-US" altLang="ja-JP" sz="1200" b="1" dirty="0">
              <a:solidFill>
                <a:schemeClr val="tx1"/>
              </a:solidFill>
            </a:endParaRPr>
          </a:p>
        </p:txBody>
      </p:sp>
      <p:sp>
        <p:nvSpPr>
          <p:cNvPr id="8" name="スライド番号プレースホルダー 7"/>
          <p:cNvSpPr>
            <a:spLocks noGrp="1"/>
          </p:cNvSpPr>
          <p:nvPr>
            <p:ph type="sldNum" sz="quarter" idx="12"/>
          </p:nvPr>
        </p:nvSpPr>
        <p:spPr/>
        <p:txBody>
          <a:bodyPr/>
          <a:lstStyle/>
          <a:p>
            <a:fld id="{85E754C9-D8DF-439D-B96B-3FD00F9E1147}" type="slidenum">
              <a:rPr kumimoji="1" lang="ja-JP" altLang="en-US" smtClean="0"/>
              <a:t>10</a:t>
            </a:fld>
            <a:endParaRPr kumimoji="1" lang="ja-JP" altLang="en-US"/>
          </a:p>
        </p:txBody>
      </p:sp>
    </p:spTree>
    <p:extLst>
      <p:ext uri="{BB962C8B-B14F-4D97-AF65-F5344CB8AC3E}">
        <p14:creationId xmlns:p14="http://schemas.microsoft.com/office/powerpoint/2010/main" val="11554867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6059016" cy="346050"/>
          </a:xfrm>
        </p:spPr>
        <p:txBody>
          <a:bodyPr>
            <a:noAutofit/>
          </a:bodyPr>
          <a:lstStyle/>
          <a:p>
            <a:pPr algn="l"/>
            <a:r>
              <a:rPr lang="ja-JP" altLang="en-US" sz="2000" b="1" dirty="0" smtClean="0"/>
              <a:t>和歌山</a:t>
            </a:r>
            <a:r>
              <a:rPr lang="ja-JP" altLang="en-US" sz="2000" b="1" dirty="0"/>
              <a:t>だから</a:t>
            </a:r>
            <a:r>
              <a:rPr lang="ja-JP" altLang="en-US" sz="2000" b="1" dirty="0" smtClean="0"/>
              <a:t>できる</a:t>
            </a:r>
            <a:r>
              <a:rPr lang="ja-JP" altLang="en-US" sz="2000" b="1" dirty="0"/>
              <a:t>こと</a:t>
            </a:r>
            <a:endParaRPr kumimoji="1" lang="ja-JP" altLang="en-US" sz="2000" b="1" dirty="0"/>
          </a:p>
        </p:txBody>
      </p:sp>
      <p:cxnSp>
        <p:nvCxnSpPr>
          <p:cNvPr id="4" name="直線コネクタ 3"/>
          <p:cNvCxnSpPr/>
          <p:nvPr/>
        </p:nvCxnSpPr>
        <p:spPr>
          <a:xfrm>
            <a:off x="0" y="692696"/>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496" y="-27952"/>
            <a:ext cx="858309" cy="772349"/>
          </a:xfrm>
          <a:prstGeom prst="rect">
            <a:avLst/>
          </a:prstGeom>
        </p:spPr>
      </p:pic>
      <p:sp>
        <p:nvSpPr>
          <p:cNvPr id="7" name="横巻き 6"/>
          <p:cNvSpPr/>
          <p:nvPr/>
        </p:nvSpPr>
        <p:spPr>
          <a:xfrm>
            <a:off x="251520" y="841520"/>
            <a:ext cx="7903130" cy="715272"/>
          </a:xfrm>
          <a:prstGeom prst="horizontalScroll">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000" dirty="0" smtClean="0">
                <a:solidFill>
                  <a:schemeClr val="tx2"/>
                </a:solidFill>
                <a:latin typeface="HG丸ｺﾞｼｯｸM-PRO" panose="020F0600000000000000" pitchFamily="50" charset="-128"/>
                <a:ea typeface="HG丸ｺﾞｼｯｸM-PRO" panose="020F0600000000000000" pitchFamily="50" charset="-128"/>
              </a:rPr>
              <a:t>テーマ⑨：食文化の学習を通して、考える力を身につける</a:t>
            </a:r>
            <a:endParaRPr kumimoji="1" lang="en-US" altLang="ja-JP" sz="2000" dirty="0" smtClean="0">
              <a:solidFill>
                <a:schemeClr val="tx2"/>
              </a:solidFill>
              <a:latin typeface="HG丸ｺﾞｼｯｸM-PRO" panose="020F0600000000000000" pitchFamily="50" charset="-128"/>
              <a:ea typeface="HG丸ｺﾞｼｯｸM-PRO" panose="020F0600000000000000" pitchFamily="50" charset="-128"/>
            </a:endParaRPr>
          </a:p>
        </p:txBody>
      </p:sp>
      <p:sp>
        <p:nvSpPr>
          <p:cNvPr id="13" name="Rectangle 36"/>
          <p:cNvSpPr>
            <a:spLocks noChangeArrowheads="1"/>
          </p:cNvSpPr>
          <p:nvPr/>
        </p:nvSpPr>
        <p:spPr bwMode="auto">
          <a:xfrm>
            <a:off x="581856" y="3380524"/>
            <a:ext cx="23042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smtClean="0">
                <a:solidFill>
                  <a:srgbClr val="000000"/>
                </a:solidFill>
              </a:rPr>
              <a:t>醤油発祥の地・湯浅</a:t>
            </a:r>
            <a:endParaRPr lang="en-US" altLang="ja-JP" sz="1600" b="1" dirty="0" smtClean="0">
              <a:solidFill>
                <a:srgbClr val="000000"/>
              </a:solidFill>
            </a:endParaRPr>
          </a:p>
        </p:txBody>
      </p:sp>
      <p:pic>
        <p:nvPicPr>
          <p:cNvPr id="17" name="Picture 25"/>
          <p:cNvPicPr preferRelativeResize="0">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1520" y="1580474"/>
            <a:ext cx="2939727" cy="1823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descr="10-6梅干"/>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8249" y="3471381"/>
            <a:ext cx="1800200" cy="1667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descr="\\172.20.30.63\観光交流課\03 新観光推進班\ほんまもん体験写真等\写真関係\新規メニュー写真（HP用）\田辺市\田-34 ミカン狩り体験.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5107" y="1580474"/>
            <a:ext cx="2939728" cy="1823732"/>
          </a:xfrm>
          <a:prstGeom prst="rect">
            <a:avLst/>
          </a:prstGeom>
          <a:noFill/>
          <a:extLst>
            <a:ext uri="{909E8E84-426E-40DD-AFC4-6F175D3DCCD1}">
              <a14:hiddenFill xmlns:a14="http://schemas.microsoft.com/office/drawing/2010/main">
                <a:solidFill>
                  <a:srgbClr val="FFFFFF"/>
                </a:solidFill>
              </a14:hiddenFill>
            </a:ext>
          </a:extLst>
        </p:spPr>
      </p:pic>
      <p:sp>
        <p:nvSpPr>
          <p:cNvPr id="15" name="正方形/長方形 14"/>
          <p:cNvSpPr/>
          <p:nvPr/>
        </p:nvSpPr>
        <p:spPr>
          <a:xfrm>
            <a:off x="531165" y="5352412"/>
            <a:ext cx="7914369" cy="146096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2000" b="1" dirty="0" smtClean="0">
                <a:solidFill>
                  <a:srgbClr val="FF0000"/>
                </a:solidFill>
              </a:rPr>
              <a:t>何が学べる？</a:t>
            </a:r>
            <a:endParaRPr kumimoji="1" lang="en-US" altLang="ja-JP" sz="1600" b="1" dirty="0" smtClean="0">
              <a:solidFill>
                <a:schemeClr val="tx1"/>
              </a:solidFill>
            </a:endParaRPr>
          </a:p>
          <a:p>
            <a:r>
              <a:rPr lang="ja-JP" altLang="en-US" sz="1600" b="1" dirty="0" smtClean="0">
                <a:solidFill>
                  <a:schemeClr val="tx1"/>
                </a:solidFill>
              </a:rPr>
              <a:t>・生活に身近な食に関する仕事の体験、フィールドワークを通して課題解決のための考える力を身につけることができる</a:t>
            </a:r>
            <a:endParaRPr lang="en-US" altLang="ja-JP" sz="1600" b="1" dirty="0" smtClean="0">
              <a:solidFill>
                <a:schemeClr val="tx1"/>
              </a:solidFill>
            </a:endParaRPr>
          </a:p>
          <a:p>
            <a:endParaRPr lang="en-US" altLang="ja-JP" sz="1600" b="1" dirty="0" smtClean="0">
              <a:solidFill>
                <a:schemeClr val="tx1"/>
              </a:solidFill>
            </a:endParaRPr>
          </a:p>
          <a:p>
            <a:r>
              <a:rPr lang="ja-JP" altLang="en-US" sz="1200" b="1" dirty="0">
                <a:solidFill>
                  <a:schemeClr val="tx1"/>
                </a:solidFill>
              </a:rPr>
              <a:t>・醤油や鰹節、わさびなどの発祥の地。　梅、みかん、柿は日本一の生産地である果樹の国。和歌山は日本の豊かな食文化を支えています</a:t>
            </a:r>
            <a:r>
              <a:rPr lang="ja-JP" altLang="en-US" sz="1100" b="1" dirty="0">
                <a:solidFill>
                  <a:schemeClr val="tx1"/>
                </a:solidFill>
              </a:rPr>
              <a:t>。</a:t>
            </a:r>
            <a:endParaRPr lang="en-US" altLang="ja-JP" sz="1100" b="1" dirty="0">
              <a:solidFill>
                <a:schemeClr val="tx1"/>
              </a:solidFill>
            </a:endParaRPr>
          </a:p>
          <a:p>
            <a:endParaRPr lang="en-US" altLang="ja-JP" sz="1600" b="1" dirty="0" smtClean="0">
              <a:solidFill>
                <a:schemeClr val="tx1"/>
              </a:solidFill>
            </a:endParaRPr>
          </a:p>
        </p:txBody>
      </p:sp>
      <p:pic>
        <p:nvPicPr>
          <p:cNvPr id="14" name="Picture 2" descr="\\192.168.10.250\画像(行事関係)\日本文化体験\2015\鮪\和歌山県\P101088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0018" y="3404206"/>
            <a:ext cx="2934817" cy="166154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36"/>
          <p:cNvSpPr>
            <a:spLocks noChangeArrowheads="1"/>
          </p:cNvSpPr>
          <p:nvPr/>
        </p:nvSpPr>
        <p:spPr bwMode="auto">
          <a:xfrm>
            <a:off x="5871563" y="5058482"/>
            <a:ext cx="23042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smtClean="0">
                <a:solidFill>
                  <a:srgbClr val="000000"/>
                </a:solidFill>
              </a:rPr>
              <a:t>聞き取り調査の様子</a:t>
            </a:r>
            <a:endParaRPr lang="en-US" altLang="ja-JP" sz="1600" b="1" dirty="0" smtClean="0">
              <a:solidFill>
                <a:srgbClr val="000000"/>
              </a:solidFill>
            </a:endParaRPr>
          </a:p>
        </p:txBody>
      </p:sp>
      <p:pic>
        <p:nvPicPr>
          <p:cNvPr id="1026" name="Picture 2" descr="うめ研究所">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9632" y="3754225"/>
            <a:ext cx="1626480" cy="121675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36"/>
          <p:cNvSpPr>
            <a:spLocks noChangeArrowheads="1"/>
          </p:cNvSpPr>
          <p:nvPr/>
        </p:nvSpPr>
        <p:spPr bwMode="auto">
          <a:xfrm>
            <a:off x="1115616" y="4970981"/>
            <a:ext cx="23042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solidFill>
                  <a:srgbClr val="000000"/>
                </a:solidFill>
              </a:rPr>
              <a:t>　</a:t>
            </a:r>
            <a:r>
              <a:rPr lang="ja-JP" altLang="en-US" sz="1600" b="1" dirty="0" smtClean="0">
                <a:solidFill>
                  <a:srgbClr val="000000"/>
                </a:solidFill>
              </a:rPr>
              <a:t>　果樹試験場</a:t>
            </a:r>
            <a:endParaRPr lang="en-US" altLang="ja-JP" sz="1600" b="1" dirty="0" smtClean="0">
              <a:solidFill>
                <a:srgbClr val="000000"/>
              </a:solidFill>
            </a:endParaRPr>
          </a:p>
        </p:txBody>
      </p:sp>
      <p:pic>
        <p:nvPicPr>
          <p:cNvPr id="16" name="図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91248" y="1586356"/>
            <a:ext cx="2533860" cy="1817850"/>
          </a:xfrm>
          <a:prstGeom prst="rect">
            <a:avLst/>
          </a:prstGeom>
        </p:spPr>
      </p:pic>
      <p:sp>
        <p:nvSpPr>
          <p:cNvPr id="8" name="スライド番号プレースホルダー 7"/>
          <p:cNvSpPr>
            <a:spLocks noGrp="1"/>
          </p:cNvSpPr>
          <p:nvPr>
            <p:ph type="sldNum" sz="quarter" idx="12"/>
          </p:nvPr>
        </p:nvSpPr>
        <p:spPr/>
        <p:txBody>
          <a:bodyPr/>
          <a:lstStyle/>
          <a:p>
            <a:fld id="{85E754C9-D8DF-439D-B96B-3FD00F9E1147}" type="slidenum">
              <a:rPr kumimoji="1" lang="ja-JP" altLang="en-US" smtClean="0"/>
              <a:t>11</a:t>
            </a:fld>
            <a:endParaRPr kumimoji="1" lang="ja-JP" altLang="en-US"/>
          </a:p>
        </p:txBody>
      </p:sp>
    </p:spTree>
    <p:extLst>
      <p:ext uri="{BB962C8B-B14F-4D97-AF65-F5344CB8AC3E}">
        <p14:creationId xmlns:p14="http://schemas.microsoft.com/office/powerpoint/2010/main" val="18846354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79512" y="132329"/>
            <a:ext cx="7272808" cy="1224136"/>
          </a:xfrm>
        </p:spPr>
        <p:txBody>
          <a:bodyPr>
            <a:normAutofit/>
          </a:bodyPr>
          <a:lstStyle/>
          <a:p>
            <a:pPr marL="0" indent="0">
              <a:buNone/>
            </a:pPr>
            <a:r>
              <a:rPr lang="ja-JP" altLang="en-US" sz="2000" b="1" dirty="0">
                <a:latin typeface="+mj-ea"/>
                <a:ea typeface="+mj-ea"/>
              </a:rPr>
              <a:t>和歌山だ</a:t>
            </a:r>
            <a:r>
              <a:rPr lang="ja-JP" altLang="en-US" sz="2000" b="1" dirty="0" smtClean="0">
                <a:latin typeface="+mj-ea"/>
                <a:ea typeface="+mj-ea"/>
              </a:rPr>
              <a:t>からできること</a:t>
            </a:r>
            <a:endParaRPr kumimoji="1" lang="en-US" altLang="ja-JP" sz="2000" b="1" dirty="0" smtClean="0">
              <a:latin typeface="+mj-ea"/>
              <a:ea typeface="+mj-ea"/>
            </a:endParaRPr>
          </a:p>
        </p:txBody>
      </p:sp>
      <p:cxnSp>
        <p:nvCxnSpPr>
          <p:cNvPr id="5" name="直線コネクタ 4"/>
          <p:cNvCxnSpPr/>
          <p:nvPr/>
        </p:nvCxnSpPr>
        <p:spPr>
          <a:xfrm>
            <a:off x="0" y="692696"/>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496" y="-27952"/>
            <a:ext cx="858309" cy="772349"/>
          </a:xfrm>
          <a:prstGeom prst="rect">
            <a:avLst/>
          </a:prstGeom>
        </p:spPr>
      </p:pic>
      <p:sp>
        <p:nvSpPr>
          <p:cNvPr id="7" name="コンテンツ プレースホルダー 2"/>
          <p:cNvSpPr txBox="1">
            <a:spLocks/>
          </p:cNvSpPr>
          <p:nvPr/>
        </p:nvSpPr>
        <p:spPr>
          <a:xfrm>
            <a:off x="331912" y="1124744"/>
            <a:ext cx="7272808" cy="122413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800" b="1" dirty="0" smtClean="0">
                <a:solidFill>
                  <a:schemeClr val="accent6"/>
                </a:solidFill>
                <a:latin typeface="HG丸ｺﾞｼｯｸM-PRO" panose="020F0600000000000000" pitchFamily="50" charset="-128"/>
                <a:ea typeface="HG丸ｺﾞｼｯｸM-PRO" panose="020F0600000000000000" pitchFamily="50" charset="-128"/>
              </a:rPr>
              <a:t>非日常体験を味わう！！</a:t>
            </a:r>
            <a:endParaRPr lang="en-US" altLang="ja-JP" sz="2800" b="1" dirty="0" smtClean="0">
              <a:solidFill>
                <a:schemeClr val="accent6"/>
              </a:solidFill>
              <a:latin typeface="HG丸ｺﾞｼｯｸM-PRO" panose="020F0600000000000000" pitchFamily="50" charset="-128"/>
              <a:ea typeface="HG丸ｺﾞｼｯｸM-PRO" panose="020F0600000000000000" pitchFamily="50" charset="-128"/>
            </a:endParaRPr>
          </a:p>
        </p:txBody>
      </p:sp>
      <p:sp>
        <p:nvSpPr>
          <p:cNvPr id="13" name="Rectangle 36"/>
          <p:cNvSpPr>
            <a:spLocks noChangeArrowheads="1"/>
          </p:cNvSpPr>
          <p:nvPr/>
        </p:nvSpPr>
        <p:spPr bwMode="auto">
          <a:xfrm>
            <a:off x="6053716" y="3898963"/>
            <a:ext cx="25986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200" b="1" dirty="0">
                <a:solidFill>
                  <a:srgbClr val="000000"/>
                </a:solidFill>
              </a:rPr>
              <a:t>　</a:t>
            </a:r>
            <a:r>
              <a:rPr lang="ja-JP" altLang="en-US" sz="1200" b="1" dirty="0" smtClean="0">
                <a:solidFill>
                  <a:srgbClr val="000000"/>
                </a:solidFill>
              </a:rPr>
              <a:t>梅干しづくり作業体験</a:t>
            </a:r>
            <a:r>
              <a:rPr lang="en-US" altLang="ja-JP" sz="1200" b="1" dirty="0" smtClean="0">
                <a:solidFill>
                  <a:srgbClr val="000000"/>
                </a:solidFill>
              </a:rPr>
              <a:t> </a:t>
            </a:r>
          </a:p>
        </p:txBody>
      </p:sp>
      <p:sp>
        <p:nvSpPr>
          <p:cNvPr id="14" name="Rectangle 36"/>
          <p:cNvSpPr>
            <a:spLocks noChangeArrowheads="1"/>
          </p:cNvSpPr>
          <p:nvPr/>
        </p:nvSpPr>
        <p:spPr bwMode="auto">
          <a:xfrm>
            <a:off x="796456" y="3944803"/>
            <a:ext cx="23981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200" b="1" dirty="0">
                <a:solidFill>
                  <a:srgbClr val="000000"/>
                </a:solidFill>
              </a:rPr>
              <a:t>　</a:t>
            </a:r>
            <a:r>
              <a:rPr lang="ja-JP" altLang="en-US" sz="1200" b="1" dirty="0" smtClean="0">
                <a:solidFill>
                  <a:srgbClr val="000000"/>
                </a:solidFill>
              </a:rPr>
              <a:t>　白崎</a:t>
            </a:r>
            <a:r>
              <a:rPr lang="ja-JP" altLang="en-US" sz="1200" b="1" dirty="0">
                <a:solidFill>
                  <a:srgbClr val="000000"/>
                </a:solidFill>
              </a:rPr>
              <a:t>クルーズ</a:t>
            </a:r>
            <a:r>
              <a:rPr lang="en-US" altLang="ja-JP" sz="1200" b="1" dirty="0" smtClean="0">
                <a:solidFill>
                  <a:srgbClr val="000000"/>
                </a:solidFill>
              </a:rPr>
              <a:t> </a:t>
            </a:r>
          </a:p>
        </p:txBody>
      </p:sp>
      <p:sp>
        <p:nvSpPr>
          <p:cNvPr id="17" name="Rectangle 36"/>
          <p:cNvSpPr>
            <a:spLocks noChangeArrowheads="1"/>
          </p:cNvSpPr>
          <p:nvPr/>
        </p:nvSpPr>
        <p:spPr bwMode="auto">
          <a:xfrm>
            <a:off x="595900" y="6250931"/>
            <a:ext cx="25986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solidFill>
                  <a:srgbClr val="000000"/>
                </a:solidFill>
              </a:rPr>
              <a:t>　</a:t>
            </a:r>
            <a:r>
              <a:rPr lang="ja-JP" altLang="en-US" sz="1200" b="1" dirty="0">
                <a:solidFill>
                  <a:srgbClr val="000000"/>
                </a:solidFill>
              </a:rPr>
              <a:t>リバー</a:t>
            </a:r>
            <a:r>
              <a:rPr lang="ja-JP" altLang="en-US" sz="1200" b="1" dirty="0" smtClean="0">
                <a:solidFill>
                  <a:srgbClr val="000000"/>
                </a:solidFill>
              </a:rPr>
              <a:t>カヌー体験</a:t>
            </a:r>
            <a:r>
              <a:rPr lang="en-US" altLang="ja-JP" sz="1200" b="1" dirty="0" smtClean="0">
                <a:solidFill>
                  <a:srgbClr val="000000"/>
                </a:solidFill>
              </a:rPr>
              <a:t> </a:t>
            </a:r>
          </a:p>
        </p:txBody>
      </p:sp>
      <p:sp>
        <p:nvSpPr>
          <p:cNvPr id="18" name="Rectangle 36"/>
          <p:cNvSpPr>
            <a:spLocks noChangeArrowheads="1"/>
          </p:cNvSpPr>
          <p:nvPr/>
        </p:nvSpPr>
        <p:spPr bwMode="auto">
          <a:xfrm>
            <a:off x="3635896" y="6274395"/>
            <a:ext cx="25986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200" b="1" dirty="0">
                <a:solidFill>
                  <a:srgbClr val="000000"/>
                </a:solidFill>
              </a:rPr>
              <a:t>　シュノーケリング</a:t>
            </a:r>
            <a:r>
              <a:rPr lang="en-US" altLang="ja-JP" sz="1200" b="1" dirty="0" smtClean="0">
                <a:solidFill>
                  <a:srgbClr val="000000"/>
                </a:solidFill>
              </a:rPr>
              <a:t> </a:t>
            </a:r>
          </a:p>
        </p:txBody>
      </p:sp>
      <p:sp>
        <p:nvSpPr>
          <p:cNvPr id="20" name="Rectangle 36"/>
          <p:cNvSpPr>
            <a:spLocks noChangeArrowheads="1"/>
          </p:cNvSpPr>
          <p:nvPr/>
        </p:nvSpPr>
        <p:spPr bwMode="auto">
          <a:xfrm>
            <a:off x="6083012" y="6282303"/>
            <a:ext cx="2754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200" b="1" dirty="0">
                <a:solidFill>
                  <a:srgbClr val="000000"/>
                </a:solidFill>
              </a:rPr>
              <a:t>　</a:t>
            </a:r>
            <a:r>
              <a:rPr lang="ja-JP" altLang="en-US" sz="1200" b="1" dirty="0" smtClean="0">
                <a:solidFill>
                  <a:srgbClr val="000000"/>
                </a:solidFill>
              </a:rPr>
              <a:t>　紀州</a:t>
            </a:r>
            <a:r>
              <a:rPr lang="ja-JP" altLang="en-US" sz="1200" b="1" dirty="0">
                <a:solidFill>
                  <a:srgbClr val="000000"/>
                </a:solidFill>
              </a:rPr>
              <a:t>備</a:t>
            </a:r>
            <a:r>
              <a:rPr lang="ja-JP" altLang="en-US" sz="1200" b="1" dirty="0" smtClean="0">
                <a:solidFill>
                  <a:srgbClr val="000000"/>
                </a:solidFill>
              </a:rPr>
              <a:t>長炭作業体験</a:t>
            </a:r>
            <a:r>
              <a:rPr lang="en-US" altLang="ja-JP" sz="1200" b="1" dirty="0" smtClean="0">
                <a:solidFill>
                  <a:srgbClr val="000000"/>
                </a:solidFill>
              </a:rPr>
              <a:t> </a:t>
            </a:r>
          </a:p>
        </p:txBody>
      </p:sp>
      <p:pic>
        <p:nvPicPr>
          <p:cNvPr id="21" name="Picture 2" descr="\\LANDISK-EF370F\disk\教育旅行誘致協議会\誘致委員会写真\関連写真\白崎クルーズ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204" y="2003152"/>
            <a:ext cx="2563764" cy="189419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P5250020"/>
          <p:cNvPicPr>
            <a:picLocks noChangeAspect="1" noChangeArrowheads="1"/>
          </p:cNvPicPr>
          <p:nvPr/>
        </p:nvPicPr>
        <p:blipFill>
          <a:blip r:embed="rId4"/>
          <a:srcRect/>
          <a:stretch>
            <a:fillRect/>
          </a:stretch>
        </p:blipFill>
        <p:spPr>
          <a:xfrm>
            <a:off x="377956" y="4314924"/>
            <a:ext cx="2550531" cy="1882428"/>
          </a:xfrm>
          <a:prstGeom prst="rect">
            <a:avLst/>
          </a:prstGeom>
          <a:noFill/>
          <a:ln>
            <a:noFill/>
          </a:ln>
        </p:spPr>
      </p:pic>
      <p:pic>
        <p:nvPicPr>
          <p:cNvPr id="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2099" y="4300008"/>
            <a:ext cx="2546254" cy="1873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172.20.30.63\観光交流課\03 新観光推進班\修学旅行関係(写真など)\★冊子電子データ\緑パンフ写真\ｊｐｇファイル\13備長炭窯出し.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82588" y="4322332"/>
            <a:ext cx="2525155" cy="1882428"/>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36"/>
          <p:cNvSpPr>
            <a:spLocks noChangeArrowheads="1"/>
          </p:cNvSpPr>
          <p:nvPr/>
        </p:nvSpPr>
        <p:spPr bwMode="auto">
          <a:xfrm>
            <a:off x="3467461" y="3897344"/>
            <a:ext cx="22090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200" b="1" dirty="0">
                <a:solidFill>
                  <a:srgbClr val="000000"/>
                </a:solidFill>
              </a:rPr>
              <a:t>　</a:t>
            </a:r>
            <a:r>
              <a:rPr lang="ja-JP" altLang="en-US" sz="1200" b="1" dirty="0" smtClean="0">
                <a:solidFill>
                  <a:srgbClr val="000000"/>
                </a:solidFill>
              </a:rPr>
              <a:t>まぐろ市場見学</a:t>
            </a:r>
            <a:r>
              <a:rPr lang="en-US" altLang="ja-JP" sz="1200" b="1" dirty="0" smtClean="0">
                <a:solidFill>
                  <a:srgbClr val="000000"/>
                </a:solidFill>
              </a:rPr>
              <a:t> </a:t>
            </a:r>
          </a:p>
        </p:txBody>
      </p:sp>
      <p:pic>
        <p:nvPicPr>
          <p:cNvPr id="19" name="Picture 2" descr="\\172.20.30.63\観光交流課\新観光推進班\和歌山県画像集\18「東牟婁エリア」\魚市場職員の案内で生まぐろの競市体験.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12099" y="2025182"/>
            <a:ext cx="2526725" cy="1835121"/>
          </a:xfrm>
          <a:prstGeom prst="rect">
            <a:avLst/>
          </a:prstGeom>
          <a:noFill/>
          <a:extLst>
            <a:ext uri="{909E8E84-426E-40DD-AFC4-6F175D3DCCD1}">
              <a14:hiddenFill xmlns:a14="http://schemas.microsoft.com/office/drawing/2010/main">
                <a:solidFill>
                  <a:srgbClr val="FFFFFF"/>
                </a:solidFill>
              </a14:hiddenFill>
            </a:ext>
          </a:extLst>
        </p:spPr>
      </p:pic>
      <p:pic>
        <p:nvPicPr>
          <p:cNvPr id="22" name="図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86484" y="2028236"/>
            <a:ext cx="2521259" cy="1844023"/>
          </a:xfrm>
          <a:prstGeom prst="rect">
            <a:avLst/>
          </a:prstGeom>
        </p:spPr>
      </p:pic>
      <p:sp>
        <p:nvSpPr>
          <p:cNvPr id="8" name="スライド番号プレースホルダー 7"/>
          <p:cNvSpPr>
            <a:spLocks noGrp="1"/>
          </p:cNvSpPr>
          <p:nvPr>
            <p:ph type="sldNum" sz="quarter" idx="12"/>
          </p:nvPr>
        </p:nvSpPr>
        <p:spPr/>
        <p:txBody>
          <a:bodyPr/>
          <a:lstStyle/>
          <a:p>
            <a:fld id="{85E754C9-D8DF-439D-B96B-3FD00F9E1147}" type="slidenum">
              <a:rPr kumimoji="1" lang="ja-JP" altLang="en-US" smtClean="0"/>
              <a:t>12</a:t>
            </a:fld>
            <a:endParaRPr kumimoji="1" lang="ja-JP" altLang="en-US"/>
          </a:p>
        </p:txBody>
      </p:sp>
    </p:spTree>
    <p:extLst>
      <p:ext uri="{BB962C8B-B14F-4D97-AF65-F5344CB8AC3E}">
        <p14:creationId xmlns:p14="http://schemas.microsoft.com/office/powerpoint/2010/main" val="298641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0" y="692696"/>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496" y="-27952"/>
            <a:ext cx="858309" cy="772349"/>
          </a:xfrm>
          <a:prstGeom prst="rect">
            <a:avLst/>
          </a:prstGeom>
        </p:spPr>
      </p:pic>
      <p:sp>
        <p:nvSpPr>
          <p:cNvPr id="9" name="角丸四角形 8"/>
          <p:cNvSpPr/>
          <p:nvPr/>
        </p:nvSpPr>
        <p:spPr>
          <a:xfrm>
            <a:off x="269032" y="141136"/>
            <a:ext cx="5807640"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solidFill>
                  <a:schemeClr val="tx1"/>
                </a:solidFill>
              </a:rPr>
              <a:t>和歌山</a:t>
            </a:r>
            <a:r>
              <a:rPr lang="ja-JP" altLang="en-US" sz="2000" b="1" dirty="0" smtClean="0">
                <a:solidFill>
                  <a:schemeClr val="tx1"/>
                </a:solidFill>
              </a:rPr>
              <a:t>はオリジナルの修学旅行を提案します！</a:t>
            </a:r>
            <a:endParaRPr kumimoji="1" lang="ja-JP" altLang="en-US" sz="2000" b="1" dirty="0">
              <a:solidFill>
                <a:schemeClr val="tx1"/>
              </a:solidFill>
            </a:endParaRPr>
          </a:p>
        </p:txBody>
      </p:sp>
      <p:sp>
        <p:nvSpPr>
          <p:cNvPr id="13" name="テキスト ボックス 4"/>
          <p:cNvSpPr txBox="1">
            <a:spLocks noChangeArrowheads="1"/>
          </p:cNvSpPr>
          <p:nvPr/>
        </p:nvSpPr>
        <p:spPr bwMode="auto">
          <a:xfrm>
            <a:off x="667199" y="4278185"/>
            <a:ext cx="1164194" cy="46166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buChar char="•"/>
              <a:defRPr kumimoji="1" sz="3200">
                <a:solidFill>
                  <a:schemeClr val="tx1"/>
                </a:solidFill>
                <a:latin typeface="Arial" charset="0"/>
                <a:ea typeface="ＭＳ Ｐゴシック" charset="-128"/>
              </a:defRPr>
            </a:lvl1pPr>
            <a:lvl2pPr marL="742950" indent="-285750" eaLnBrk="0" hangingPunct="0">
              <a:buChar char="–"/>
              <a:defRPr kumimoji="1" sz="2800">
                <a:solidFill>
                  <a:schemeClr val="tx1"/>
                </a:solidFill>
                <a:latin typeface="Arial" charset="0"/>
                <a:ea typeface="ＭＳ Ｐゴシック" charset="-128"/>
              </a:defRPr>
            </a:lvl2pPr>
            <a:lvl3pPr marL="1143000" indent="-228600" eaLnBrk="0" hangingPunct="0">
              <a:buChar char="•"/>
              <a:defRPr kumimoji="1" sz="2400">
                <a:solidFill>
                  <a:schemeClr val="tx1"/>
                </a:solidFill>
                <a:latin typeface="Arial" charset="0"/>
                <a:ea typeface="ＭＳ Ｐゴシック" charset="-128"/>
              </a:defRPr>
            </a:lvl3pPr>
            <a:lvl4pPr marL="1600200" indent="-228600" eaLnBrk="0" hangingPunct="0">
              <a:buChar char="–"/>
              <a:defRPr kumimoji="1" sz="2000">
                <a:solidFill>
                  <a:schemeClr val="tx1"/>
                </a:solidFill>
                <a:latin typeface="Arial" charset="0"/>
                <a:ea typeface="ＭＳ Ｐゴシック" charset="-128"/>
              </a:defRPr>
            </a:lvl4pPr>
            <a:lvl5pPr marL="2057400" indent="-228600" eaLnBrk="0" hangingPunct="0">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buFontTx/>
              <a:buNone/>
            </a:pPr>
            <a:r>
              <a:rPr lang="ja-JP" altLang="en-US" sz="1200" dirty="0" smtClean="0"/>
              <a:t>学校</a:t>
            </a:r>
            <a:endParaRPr lang="en-US" altLang="ja-JP" sz="1200" dirty="0" smtClean="0"/>
          </a:p>
          <a:p>
            <a:pPr algn="ctr" eaLnBrk="1" hangingPunct="1">
              <a:buFontTx/>
              <a:buNone/>
            </a:pPr>
            <a:r>
              <a:rPr lang="ja-JP" altLang="en-US" sz="1200" dirty="0" smtClean="0"/>
              <a:t>（旅行会社）</a:t>
            </a:r>
            <a:endParaRPr lang="ja-JP" altLang="en-US" sz="800" dirty="0"/>
          </a:p>
        </p:txBody>
      </p:sp>
      <p:sp>
        <p:nvSpPr>
          <p:cNvPr id="18" name="右矢印 17"/>
          <p:cNvSpPr/>
          <p:nvPr/>
        </p:nvSpPr>
        <p:spPr>
          <a:xfrm>
            <a:off x="2943212" y="5087452"/>
            <a:ext cx="707625" cy="6383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右矢印 18"/>
          <p:cNvSpPr/>
          <p:nvPr/>
        </p:nvSpPr>
        <p:spPr>
          <a:xfrm>
            <a:off x="5615912" y="5387527"/>
            <a:ext cx="504056" cy="6017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4"/>
          <p:cNvSpPr txBox="1">
            <a:spLocks noChangeArrowheads="1"/>
          </p:cNvSpPr>
          <p:nvPr/>
        </p:nvSpPr>
        <p:spPr bwMode="auto">
          <a:xfrm>
            <a:off x="4784281" y="4278185"/>
            <a:ext cx="1164194" cy="27699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buChar char="•"/>
              <a:defRPr kumimoji="1" sz="3200">
                <a:solidFill>
                  <a:schemeClr val="tx1"/>
                </a:solidFill>
                <a:latin typeface="Arial" charset="0"/>
                <a:ea typeface="ＭＳ Ｐゴシック" charset="-128"/>
              </a:defRPr>
            </a:lvl1pPr>
            <a:lvl2pPr marL="742950" indent="-285750" eaLnBrk="0" hangingPunct="0">
              <a:buChar char="–"/>
              <a:defRPr kumimoji="1" sz="2800">
                <a:solidFill>
                  <a:schemeClr val="tx1"/>
                </a:solidFill>
                <a:latin typeface="Arial" charset="0"/>
                <a:ea typeface="ＭＳ Ｐゴシック" charset="-128"/>
              </a:defRPr>
            </a:lvl2pPr>
            <a:lvl3pPr marL="1143000" indent="-228600" eaLnBrk="0" hangingPunct="0">
              <a:buChar char="•"/>
              <a:defRPr kumimoji="1" sz="2400">
                <a:solidFill>
                  <a:schemeClr val="tx1"/>
                </a:solidFill>
                <a:latin typeface="Arial" charset="0"/>
                <a:ea typeface="ＭＳ Ｐゴシック" charset="-128"/>
              </a:defRPr>
            </a:lvl3pPr>
            <a:lvl4pPr marL="1600200" indent="-228600" eaLnBrk="0" hangingPunct="0">
              <a:buChar char="–"/>
              <a:defRPr kumimoji="1" sz="2000">
                <a:solidFill>
                  <a:schemeClr val="tx1"/>
                </a:solidFill>
                <a:latin typeface="Arial" charset="0"/>
                <a:ea typeface="ＭＳ Ｐゴシック" charset="-128"/>
              </a:defRPr>
            </a:lvl4pPr>
            <a:lvl5pPr marL="2057400" indent="-228600" eaLnBrk="0" hangingPunct="0">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buFontTx/>
              <a:buNone/>
            </a:pPr>
            <a:r>
              <a:rPr lang="ja-JP" altLang="en-US" sz="1200" dirty="0" smtClean="0"/>
              <a:t>誘致協議会</a:t>
            </a:r>
            <a:endParaRPr lang="ja-JP" altLang="en-US" sz="800" dirty="0"/>
          </a:p>
        </p:txBody>
      </p:sp>
      <p:pic>
        <p:nvPicPr>
          <p:cNvPr id="1029" name="Picture 5" descr="C:\Users\134457\AppData\Local\Microsoft\Windows\INetCache\IE\RL2KK25Y\gi01a20140101090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478" y="4872816"/>
            <a:ext cx="2194308" cy="1682303"/>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
          <p:cNvGrpSpPr>
            <a:grpSpLocks/>
          </p:cNvGrpSpPr>
          <p:nvPr/>
        </p:nvGrpSpPr>
        <p:grpSpPr bwMode="auto">
          <a:xfrm>
            <a:off x="4215091" y="5022444"/>
            <a:ext cx="1246127" cy="1709656"/>
            <a:chOff x="1704" y="720"/>
            <a:chExt cx="1768" cy="2304"/>
          </a:xfrm>
        </p:grpSpPr>
        <p:sp>
          <p:nvSpPr>
            <p:cNvPr id="23" name="Oval 3"/>
            <p:cNvSpPr>
              <a:spLocks noChangeArrowheads="1"/>
            </p:cNvSpPr>
            <p:nvPr/>
          </p:nvSpPr>
          <p:spPr bwMode="auto">
            <a:xfrm>
              <a:off x="2508" y="720"/>
              <a:ext cx="554" cy="576"/>
            </a:xfrm>
            <a:prstGeom prst="ellipse">
              <a:avLst/>
            </a:prstGeom>
            <a:solidFill>
              <a:srgbClr val="993300"/>
            </a:solidFill>
            <a:ln w="9525">
              <a:noFill/>
              <a:round/>
              <a:headEnd/>
              <a:tailEnd/>
            </a:ln>
          </p:spPr>
          <p:txBody>
            <a:bodyPr/>
            <a:lstStyle/>
            <a:p>
              <a:endParaRPr lang="ja-JP" altLang="en-US"/>
            </a:p>
          </p:txBody>
        </p:sp>
        <p:sp>
          <p:nvSpPr>
            <p:cNvPr id="24" name="Freeform 4"/>
            <p:cNvSpPr>
              <a:spLocks/>
            </p:cNvSpPr>
            <p:nvPr/>
          </p:nvSpPr>
          <p:spPr bwMode="auto">
            <a:xfrm>
              <a:off x="1704" y="1212"/>
              <a:ext cx="1768" cy="1812"/>
            </a:xfrm>
            <a:custGeom>
              <a:avLst/>
              <a:gdLst/>
              <a:ahLst/>
              <a:cxnLst>
                <a:cxn ang="0">
                  <a:pos x="1116" y="460"/>
                </a:cxn>
                <a:cxn ang="0">
                  <a:pos x="1244" y="60"/>
                </a:cxn>
                <a:cxn ang="0">
                  <a:pos x="1292" y="60"/>
                </a:cxn>
                <a:cxn ang="0">
                  <a:pos x="1334" y="65"/>
                </a:cxn>
                <a:cxn ang="0">
                  <a:pos x="1376" y="80"/>
                </a:cxn>
                <a:cxn ang="0">
                  <a:pos x="1416" y="104"/>
                </a:cxn>
                <a:cxn ang="0">
                  <a:pos x="1452" y="136"/>
                </a:cxn>
                <a:cxn ang="0">
                  <a:pos x="1516" y="200"/>
                </a:cxn>
                <a:cxn ang="0">
                  <a:pos x="1754" y="562"/>
                </a:cxn>
                <a:cxn ang="0">
                  <a:pos x="1768" y="628"/>
                </a:cxn>
                <a:cxn ang="0">
                  <a:pos x="1764" y="692"/>
                </a:cxn>
                <a:cxn ang="0">
                  <a:pos x="1736" y="744"/>
                </a:cxn>
                <a:cxn ang="0">
                  <a:pos x="1700" y="780"/>
                </a:cxn>
                <a:cxn ang="0">
                  <a:pos x="1549" y="894"/>
                </a:cxn>
                <a:cxn ang="0">
                  <a:pos x="1392" y="1002"/>
                </a:cxn>
                <a:cxn ang="0">
                  <a:pos x="1196" y="772"/>
                </a:cxn>
                <a:cxn ang="0">
                  <a:pos x="1276" y="712"/>
                </a:cxn>
                <a:cxn ang="0">
                  <a:pos x="1352" y="656"/>
                </a:cxn>
                <a:cxn ang="0">
                  <a:pos x="1200" y="435"/>
                </a:cxn>
                <a:cxn ang="0">
                  <a:pos x="817" y="696"/>
                </a:cxn>
                <a:cxn ang="0">
                  <a:pos x="1190" y="1208"/>
                </a:cxn>
                <a:cxn ang="0">
                  <a:pos x="1504" y="973"/>
                </a:cxn>
                <a:cxn ang="0">
                  <a:pos x="1524" y="1328"/>
                </a:cxn>
                <a:cxn ang="0">
                  <a:pos x="1452" y="1352"/>
                </a:cxn>
                <a:cxn ang="0">
                  <a:pos x="1448" y="1808"/>
                </a:cxn>
                <a:cxn ang="0">
                  <a:pos x="1164" y="1812"/>
                </a:cxn>
                <a:cxn ang="0">
                  <a:pos x="1152" y="1364"/>
                </a:cxn>
                <a:cxn ang="0">
                  <a:pos x="1060" y="1364"/>
                </a:cxn>
                <a:cxn ang="0">
                  <a:pos x="1050" y="1808"/>
                </a:cxn>
                <a:cxn ang="0">
                  <a:pos x="748" y="1808"/>
                </a:cxn>
                <a:cxn ang="0">
                  <a:pos x="744" y="1348"/>
                </a:cxn>
                <a:cxn ang="0">
                  <a:pos x="668" y="1324"/>
                </a:cxn>
                <a:cxn ang="0">
                  <a:pos x="700" y="554"/>
                </a:cxn>
                <a:cxn ang="0">
                  <a:pos x="560" y="636"/>
                </a:cxn>
                <a:cxn ang="0">
                  <a:pos x="516" y="660"/>
                </a:cxn>
                <a:cxn ang="0">
                  <a:pos x="452" y="668"/>
                </a:cxn>
                <a:cxn ang="0">
                  <a:pos x="396" y="664"/>
                </a:cxn>
                <a:cxn ang="0">
                  <a:pos x="348" y="644"/>
                </a:cxn>
                <a:cxn ang="0">
                  <a:pos x="296" y="596"/>
                </a:cxn>
                <a:cxn ang="0">
                  <a:pos x="214" y="481"/>
                </a:cxn>
                <a:cxn ang="0">
                  <a:pos x="0" y="168"/>
                </a:cxn>
                <a:cxn ang="0">
                  <a:pos x="245" y="0"/>
                </a:cxn>
                <a:cxn ang="0">
                  <a:pos x="410" y="223"/>
                </a:cxn>
                <a:cxn ang="0">
                  <a:pos x="474" y="312"/>
                </a:cxn>
                <a:cxn ang="0">
                  <a:pos x="714" y="126"/>
                </a:cxn>
                <a:cxn ang="0">
                  <a:pos x="792" y="72"/>
                </a:cxn>
                <a:cxn ang="0">
                  <a:pos x="904" y="52"/>
                </a:cxn>
                <a:cxn ang="0">
                  <a:pos x="1036" y="512"/>
                </a:cxn>
                <a:cxn ang="0">
                  <a:pos x="1116" y="460"/>
                </a:cxn>
              </a:cxnLst>
              <a:rect l="0" t="0" r="r" b="b"/>
              <a:pathLst>
                <a:path w="1768" h="1812">
                  <a:moveTo>
                    <a:pt x="1116" y="460"/>
                  </a:moveTo>
                  <a:lnTo>
                    <a:pt x="1244" y="60"/>
                  </a:lnTo>
                  <a:lnTo>
                    <a:pt x="1292" y="60"/>
                  </a:lnTo>
                  <a:lnTo>
                    <a:pt x="1334" y="65"/>
                  </a:lnTo>
                  <a:lnTo>
                    <a:pt x="1376" y="80"/>
                  </a:lnTo>
                  <a:lnTo>
                    <a:pt x="1416" y="104"/>
                  </a:lnTo>
                  <a:lnTo>
                    <a:pt x="1452" y="136"/>
                  </a:lnTo>
                  <a:lnTo>
                    <a:pt x="1516" y="200"/>
                  </a:lnTo>
                  <a:lnTo>
                    <a:pt x="1754" y="562"/>
                  </a:lnTo>
                  <a:lnTo>
                    <a:pt x="1768" y="628"/>
                  </a:lnTo>
                  <a:lnTo>
                    <a:pt x="1764" y="692"/>
                  </a:lnTo>
                  <a:lnTo>
                    <a:pt x="1736" y="744"/>
                  </a:lnTo>
                  <a:lnTo>
                    <a:pt x="1700" y="780"/>
                  </a:lnTo>
                  <a:lnTo>
                    <a:pt x="1549" y="894"/>
                  </a:lnTo>
                  <a:lnTo>
                    <a:pt x="1392" y="1002"/>
                  </a:lnTo>
                  <a:lnTo>
                    <a:pt x="1196" y="772"/>
                  </a:lnTo>
                  <a:lnTo>
                    <a:pt x="1276" y="712"/>
                  </a:lnTo>
                  <a:lnTo>
                    <a:pt x="1352" y="656"/>
                  </a:lnTo>
                  <a:lnTo>
                    <a:pt x="1200" y="435"/>
                  </a:lnTo>
                  <a:lnTo>
                    <a:pt x="817" y="696"/>
                  </a:lnTo>
                  <a:lnTo>
                    <a:pt x="1190" y="1208"/>
                  </a:lnTo>
                  <a:lnTo>
                    <a:pt x="1504" y="973"/>
                  </a:lnTo>
                  <a:lnTo>
                    <a:pt x="1524" y="1328"/>
                  </a:lnTo>
                  <a:lnTo>
                    <a:pt x="1452" y="1352"/>
                  </a:lnTo>
                  <a:lnTo>
                    <a:pt x="1448" y="1808"/>
                  </a:lnTo>
                  <a:lnTo>
                    <a:pt x="1164" y="1812"/>
                  </a:lnTo>
                  <a:lnTo>
                    <a:pt x="1152" y="1364"/>
                  </a:lnTo>
                  <a:lnTo>
                    <a:pt x="1060" y="1364"/>
                  </a:lnTo>
                  <a:lnTo>
                    <a:pt x="1050" y="1808"/>
                  </a:lnTo>
                  <a:lnTo>
                    <a:pt x="748" y="1808"/>
                  </a:lnTo>
                  <a:lnTo>
                    <a:pt x="744" y="1348"/>
                  </a:lnTo>
                  <a:lnTo>
                    <a:pt x="668" y="1324"/>
                  </a:lnTo>
                  <a:lnTo>
                    <a:pt x="700" y="554"/>
                  </a:lnTo>
                  <a:lnTo>
                    <a:pt x="560" y="636"/>
                  </a:lnTo>
                  <a:lnTo>
                    <a:pt x="516" y="660"/>
                  </a:lnTo>
                  <a:lnTo>
                    <a:pt x="452" y="668"/>
                  </a:lnTo>
                  <a:lnTo>
                    <a:pt x="396" y="664"/>
                  </a:lnTo>
                  <a:lnTo>
                    <a:pt x="348" y="644"/>
                  </a:lnTo>
                  <a:lnTo>
                    <a:pt x="296" y="596"/>
                  </a:lnTo>
                  <a:lnTo>
                    <a:pt x="214" y="481"/>
                  </a:lnTo>
                  <a:lnTo>
                    <a:pt x="0" y="168"/>
                  </a:lnTo>
                  <a:lnTo>
                    <a:pt x="245" y="0"/>
                  </a:lnTo>
                  <a:lnTo>
                    <a:pt x="410" y="223"/>
                  </a:lnTo>
                  <a:lnTo>
                    <a:pt x="474" y="312"/>
                  </a:lnTo>
                  <a:lnTo>
                    <a:pt x="714" y="126"/>
                  </a:lnTo>
                  <a:lnTo>
                    <a:pt x="792" y="72"/>
                  </a:lnTo>
                  <a:lnTo>
                    <a:pt x="904" y="52"/>
                  </a:lnTo>
                  <a:lnTo>
                    <a:pt x="1036" y="512"/>
                  </a:lnTo>
                  <a:lnTo>
                    <a:pt x="1116" y="460"/>
                  </a:lnTo>
                  <a:close/>
                </a:path>
              </a:pathLst>
            </a:custGeom>
            <a:solidFill>
              <a:srgbClr val="993300"/>
            </a:solidFill>
            <a:ln w="9525">
              <a:noFill/>
              <a:round/>
              <a:headEnd/>
              <a:tailEnd/>
            </a:ln>
          </p:spPr>
          <p:txBody>
            <a:bodyPr/>
            <a:lstStyle/>
            <a:p>
              <a:endParaRPr lang="ja-JP" altLang="en-US"/>
            </a:p>
          </p:txBody>
        </p:sp>
        <p:sp>
          <p:nvSpPr>
            <p:cNvPr id="25" name="Freeform 5"/>
            <p:cNvSpPr>
              <a:spLocks/>
            </p:cNvSpPr>
            <p:nvPr/>
          </p:nvSpPr>
          <p:spPr bwMode="auto">
            <a:xfrm>
              <a:off x="2696" y="1324"/>
              <a:ext cx="174" cy="326"/>
            </a:xfrm>
            <a:custGeom>
              <a:avLst/>
              <a:gdLst/>
              <a:ahLst/>
              <a:cxnLst>
                <a:cxn ang="0">
                  <a:pos x="174" y="2"/>
                </a:cxn>
                <a:cxn ang="0">
                  <a:pos x="80" y="326"/>
                </a:cxn>
                <a:cxn ang="0">
                  <a:pos x="0" y="0"/>
                </a:cxn>
                <a:cxn ang="0">
                  <a:pos x="76" y="16"/>
                </a:cxn>
                <a:cxn ang="0">
                  <a:pos x="112" y="14"/>
                </a:cxn>
                <a:cxn ang="0">
                  <a:pos x="174" y="2"/>
                </a:cxn>
              </a:cxnLst>
              <a:rect l="0" t="0" r="r" b="b"/>
              <a:pathLst>
                <a:path w="174" h="326">
                  <a:moveTo>
                    <a:pt x="174" y="2"/>
                  </a:moveTo>
                  <a:lnTo>
                    <a:pt x="80" y="326"/>
                  </a:lnTo>
                  <a:lnTo>
                    <a:pt x="0" y="0"/>
                  </a:lnTo>
                  <a:lnTo>
                    <a:pt x="76" y="16"/>
                  </a:lnTo>
                  <a:lnTo>
                    <a:pt x="112" y="14"/>
                  </a:lnTo>
                  <a:lnTo>
                    <a:pt x="174" y="2"/>
                  </a:lnTo>
                  <a:close/>
                </a:path>
              </a:pathLst>
            </a:custGeom>
            <a:solidFill>
              <a:srgbClr val="993300"/>
            </a:solidFill>
            <a:ln w="9525">
              <a:noFill/>
              <a:round/>
              <a:headEnd/>
              <a:tailEnd/>
            </a:ln>
            <a:effectLst/>
          </p:spPr>
          <p:txBody>
            <a:bodyPr/>
            <a:lstStyle/>
            <a:p>
              <a:endParaRPr lang="ja-JP" altLang="en-US"/>
            </a:p>
          </p:txBody>
        </p:sp>
      </p:grpSp>
      <p:pic>
        <p:nvPicPr>
          <p:cNvPr id="1032" name="Picture 8" descr="\\172.20.30.63\観光交流課\03 新観光推進班\修学旅行関係(写真など)\★冊子電子データ\緑パンフ写真\ｊｐｇファイル\※パンフ順\0404熊野古道大門坂.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8450" y="5542426"/>
            <a:ext cx="1915355" cy="1186845"/>
          </a:xfrm>
          <a:prstGeom prst="rect">
            <a:avLst/>
          </a:prstGeom>
          <a:noFill/>
          <a:extLst>
            <a:ext uri="{909E8E84-426E-40DD-AFC4-6F175D3DCCD1}">
              <a14:hiddenFill xmlns:a14="http://schemas.microsoft.com/office/drawing/2010/main">
                <a:solidFill>
                  <a:srgbClr val="FFFFFF"/>
                </a:solidFill>
              </a14:hiddenFill>
            </a:ext>
          </a:extLst>
        </p:spPr>
      </p:pic>
      <p:sp>
        <p:nvSpPr>
          <p:cNvPr id="3" name="雲 2"/>
          <p:cNvSpPr/>
          <p:nvPr/>
        </p:nvSpPr>
        <p:spPr>
          <a:xfrm>
            <a:off x="3650354" y="4509017"/>
            <a:ext cx="1039297" cy="86007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dirty="0" smtClean="0">
                <a:latin typeface="HG丸ｺﾞｼｯｸM-PRO" panose="020F0600000000000000" pitchFamily="50" charset="-128"/>
                <a:ea typeface="HG丸ｺﾞｼｯｸM-PRO" panose="020F0600000000000000" pitchFamily="50" charset="-128"/>
              </a:rPr>
              <a:t>ニーズ</a:t>
            </a:r>
            <a:endParaRPr kumimoji="1" lang="ja-JP" altLang="en-US" sz="1200" dirty="0">
              <a:latin typeface="HG丸ｺﾞｼｯｸM-PRO" panose="020F0600000000000000" pitchFamily="50" charset="-128"/>
              <a:ea typeface="HG丸ｺﾞｼｯｸM-PRO" panose="020F0600000000000000" pitchFamily="50" charset="-128"/>
            </a:endParaRPr>
          </a:p>
        </p:txBody>
      </p:sp>
      <p:sp>
        <p:nvSpPr>
          <p:cNvPr id="4" name="右矢印 3"/>
          <p:cNvSpPr/>
          <p:nvPr/>
        </p:nvSpPr>
        <p:spPr>
          <a:xfrm flipH="1">
            <a:off x="2418532" y="5877272"/>
            <a:ext cx="1445800" cy="7460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latin typeface="HG丸ｺﾞｼｯｸM-PRO" panose="020F0600000000000000" pitchFamily="50" charset="-128"/>
                <a:ea typeface="HG丸ｺﾞｼｯｸM-PRO" panose="020F0600000000000000" pitchFamily="50" charset="-128"/>
              </a:rPr>
              <a:t>プ</a:t>
            </a:r>
            <a:r>
              <a:rPr kumimoji="1" lang="ja-JP" altLang="en-US" sz="1200" dirty="0" smtClean="0">
                <a:latin typeface="HG丸ｺﾞｼｯｸM-PRO" panose="020F0600000000000000" pitchFamily="50" charset="-128"/>
                <a:ea typeface="HG丸ｺﾞｼｯｸM-PRO" panose="020F0600000000000000" pitchFamily="50" charset="-128"/>
              </a:rPr>
              <a:t>ラン</a:t>
            </a:r>
            <a:endParaRPr kumimoji="1" lang="en-US" altLang="ja-JP" sz="1200" dirty="0" smtClean="0">
              <a:latin typeface="HG丸ｺﾞｼｯｸM-PRO" panose="020F0600000000000000" pitchFamily="50" charset="-128"/>
              <a:ea typeface="HG丸ｺﾞｼｯｸM-PRO" panose="020F0600000000000000" pitchFamily="50" charset="-128"/>
            </a:endParaRPr>
          </a:p>
          <a:p>
            <a:pPr algn="ctr"/>
            <a:r>
              <a:rPr lang="ja-JP" altLang="en-US" sz="1200" dirty="0">
                <a:latin typeface="HG丸ｺﾞｼｯｸM-PRO" panose="020F0600000000000000" pitchFamily="50" charset="-128"/>
                <a:ea typeface="HG丸ｺﾞｼｯｸM-PRO" panose="020F0600000000000000" pitchFamily="50" charset="-128"/>
              </a:rPr>
              <a:t>提案</a:t>
            </a:r>
            <a:endParaRPr kumimoji="1" lang="ja-JP" altLang="en-US" sz="1200" dirty="0">
              <a:latin typeface="HG丸ｺﾞｼｯｸM-PRO" panose="020F0600000000000000" pitchFamily="50" charset="-128"/>
              <a:ea typeface="HG丸ｺﾞｼｯｸM-PRO" panose="020F0600000000000000" pitchFamily="50" charset="-128"/>
            </a:endParaRPr>
          </a:p>
        </p:txBody>
      </p:sp>
      <p:pic>
        <p:nvPicPr>
          <p:cNvPr id="27" name="Picture 2" descr="\\LANDISK-EF370F\disk\教育旅行誘致協議会\誘致委員会写真\関連写真\白崎クルーズ (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8450" y="4278184"/>
            <a:ext cx="1915355" cy="1267070"/>
          </a:xfrm>
          <a:prstGeom prst="rect">
            <a:avLst/>
          </a:prstGeom>
          <a:noFill/>
          <a:extLst>
            <a:ext uri="{909E8E84-426E-40DD-AFC4-6F175D3DCCD1}">
              <a14:hiddenFill xmlns:a14="http://schemas.microsoft.com/office/drawing/2010/main">
                <a:solidFill>
                  <a:srgbClr val="FFFFFF"/>
                </a:solidFill>
              </a14:hiddenFill>
            </a:ext>
          </a:extLst>
        </p:spPr>
      </p:pic>
      <p:sp>
        <p:nvSpPr>
          <p:cNvPr id="28" name="正方形/長方形 27"/>
          <p:cNvSpPr/>
          <p:nvPr/>
        </p:nvSpPr>
        <p:spPr>
          <a:xfrm>
            <a:off x="6300193" y="1340768"/>
            <a:ext cx="2448271" cy="278851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a:solidFill>
                  <a:schemeClr val="accent6">
                    <a:lumMod val="75000"/>
                  </a:schemeClr>
                </a:solidFill>
              </a:rPr>
              <a:t>各校の教育目的にあったオリジナルのプランを提案します</a:t>
            </a:r>
            <a:r>
              <a:rPr lang="en-US" altLang="ja-JP" sz="1600" b="1" dirty="0">
                <a:solidFill>
                  <a:schemeClr val="accent6">
                    <a:lumMod val="75000"/>
                  </a:schemeClr>
                </a:solidFill>
              </a:rPr>
              <a:t>!</a:t>
            </a:r>
          </a:p>
          <a:p>
            <a:endParaRPr lang="en-US" altLang="ja-JP" sz="1600" b="1" dirty="0" smtClean="0">
              <a:solidFill>
                <a:schemeClr val="accent6">
                  <a:lumMod val="75000"/>
                </a:schemeClr>
              </a:solidFill>
            </a:endParaRPr>
          </a:p>
          <a:p>
            <a:endParaRPr lang="en-US" altLang="ja-JP" sz="1600" b="1" dirty="0">
              <a:solidFill>
                <a:schemeClr val="accent6">
                  <a:lumMod val="75000"/>
                </a:schemeClr>
              </a:solidFill>
            </a:endParaRPr>
          </a:p>
          <a:p>
            <a:r>
              <a:rPr lang="ja-JP" altLang="en-US" sz="1600" b="1" dirty="0" smtClean="0">
                <a:solidFill>
                  <a:schemeClr val="accent6">
                    <a:lumMod val="75000"/>
                  </a:schemeClr>
                </a:solidFill>
              </a:rPr>
              <a:t>１</a:t>
            </a:r>
            <a:r>
              <a:rPr kumimoji="1" lang="ja-JP" altLang="en-US" sz="1600" b="1" dirty="0" smtClean="0">
                <a:solidFill>
                  <a:schemeClr val="accent6">
                    <a:lumMod val="75000"/>
                  </a:schemeClr>
                </a:solidFill>
              </a:rPr>
              <a:t>校、１校心をこめたおもてなしをいたします</a:t>
            </a:r>
            <a:r>
              <a:rPr kumimoji="1" lang="en-US" altLang="ja-JP" sz="1600" b="1" dirty="0" smtClean="0">
                <a:solidFill>
                  <a:schemeClr val="accent6">
                    <a:lumMod val="75000"/>
                  </a:schemeClr>
                </a:solidFill>
              </a:rPr>
              <a:t>!</a:t>
            </a:r>
          </a:p>
          <a:p>
            <a:endParaRPr kumimoji="1" lang="en-US" altLang="ja-JP" sz="1600" b="1" dirty="0" smtClean="0">
              <a:solidFill>
                <a:schemeClr val="accent6">
                  <a:lumMod val="75000"/>
                </a:schemeClr>
              </a:solidFill>
            </a:endParaRPr>
          </a:p>
          <a:p>
            <a:endParaRPr kumimoji="1" lang="en-US" altLang="ja-JP" sz="1600" b="1" dirty="0" smtClean="0">
              <a:solidFill>
                <a:schemeClr val="tx2">
                  <a:lumMod val="50000"/>
                </a:schemeClr>
              </a:solidFill>
            </a:endParaRPr>
          </a:p>
          <a:p>
            <a:r>
              <a:rPr lang="ja-JP" altLang="en-US" sz="1600" b="1" dirty="0">
                <a:solidFill>
                  <a:srgbClr val="FF0000"/>
                </a:solidFill>
              </a:rPr>
              <a:t>心</a:t>
            </a:r>
            <a:r>
              <a:rPr lang="ja-JP" altLang="en-US" sz="1600" b="1" dirty="0" smtClean="0">
                <a:solidFill>
                  <a:srgbClr val="FF0000"/>
                </a:solidFill>
              </a:rPr>
              <a:t>に残る最高の修学旅行を！！</a:t>
            </a:r>
            <a:endParaRPr lang="en-US" altLang="ja-JP" sz="1600" b="1" dirty="0" smtClean="0">
              <a:solidFill>
                <a:srgbClr val="FF0000"/>
              </a:solidFill>
            </a:endParaRPr>
          </a:p>
        </p:txBody>
      </p:sp>
      <p:sp>
        <p:nvSpPr>
          <p:cNvPr id="29" name="正方形/長方形 28"/>
          <p:cNvSpPr/>
          <p:nvPr/>
        </p:nvSpPr>
        <p:spPr>
          <a:xfrm>
            <a:off x="284807" y="915740"/>
            <a:ext cx="8020031" cy="279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accent6">
                    <a:lumMod val="75000"/>
                  </a:schemeClr>
                </a:solidFill>
              </a:rPr>
              <a:t>修学</a:t>
            </a:r>
            <a:r>
              <a:rPr lang="ja-JP" altLang="en-US" sz="2800" b="1" dirty="0">
                <a:solidFill>
                  <a:schemeClr val="accent6">
                    <a:lumMod val="75000"/>
                  </a:schemeClr>
                </a:solidFill>
              </a:rPr>
              <a:t>旅行</a:t>
            </a:r>
            <a:r>
              <a:rPr lang="ja-JP" altLang="en-US" sz="2800" b="1" dirty="0" smtClean="0">
                <a:solidFill>
                  <a:schemeClr val="accent6">
                    <a:lumMod val="75000"/>
                  </a:schemeClr>
                </a:solidFill>
              </a:rPr>
              <a:t>に対する</a:t>
            </a:r>
            <a:r>
              <a:rPr lang="ja-JP" altLang="en-US" sz="2800" b="1" dirty="0" smtClean="0">
                <a:solidFill>
                  <a:srgbClr val="FF0000"/>
                </a:solidFill>
              </a:rPr>
              <a:t>和歌山県の支援</a:t>
            </a:r>
            <a:endParaRPr lang="en-US" altLang="ja-JP" sz="2800" b="1" dirty="0" smtClean="0">
              <a:solidFill>
                <a:srgbClr val="FF0000"/>
              </a:solidFill>
            </a:endParaRPr>
          </a:p>
          <a:p>
            <a:endParaRPr lang="en-US" altLang="ja-JP" sz="1000" b="1" dirty="0" smtClean="0">
              <a:solidFill>
                <a:srgbClr val="FF0000"/>
              </a:solidFill>
            </a:endParaRPr>
          </a:p>
          <a:p>
            <a:r>
              <a:rPr kumimoji="1" lang="ja-JP" altLang="en-US" sz="2000" b="1" dirty="0">
                <a:solidFill>
                  <a:schemeClr val="tx2">
                    <a:lumMod val="75000"/>
                  </a:schemeClr>
                </a:solidFill>
              </a:rPr>
              <a:t>１</a:t>
            </a:r>
            <a:r>
              <a:rPr kumimoji="1" lang="ja-JP" altLang="en-US" sz="2000" b="1" dirty="0" smtClean="0">
                <a:solidFill>
                  <a:schemeClr val="tx2">
                    <a:lumMod val="75000"/>
                  </a:schemeClr>
                </a:solidFill>
              </a:rPr>
              <a:t>．旅行日程にあわせた旅行プランのご提案、ご助言</a:t>
            </a:r>
            <a:endParaRPr kumimoji="1" lang="en-US" altLang="ja-JP" sz="2000" b="1" dirty="0" smtClean="0">
              <a:solidFill>
                <a:schemeClr val="tx2">
                  <a:lumMod val="75000"/>
                </a:schemeClr>
              </a:solidFill>
            </a:endParaRPr>
          </a:p>
          <a:p>
            <a:r>
              <a:rPr lang="ja-JP" altLang="en-US" sz="2000" b="1" dirty="0">
                <a:solidFill>
                  <a:schemeClr val="tx2">
                    <a:lumMod val="75000"/>
                  </a:schemeClr>
                </a:solidFill>
              </a:rPr>
              <a:t>２</a:t>
            </a:r>
            <a:r>
              <a:rPr lang="ja-JP" altLang="en-US" sz="2000" b="1" dirty="0" smtClean="0">
                <a:solidFill>
                  <a:schemeClr val="tx2">
                    <a:lumMod val="75000"/>
                  </a:schemeClr>
                </a:solidFill>
              </a:rPr>
              <a:t>．下見旅行のアテンド、支援</a:t>
            </a:r>
            <a:endParaRPr lang="en-US" altLang="ja-JP" sz="2000" b="1" dirty="0" smtClean="0">
              <a:solidFill>
                <a:schemeClr val="tx2">
                  <a:lumMod val="75000"/>
                </a:schemeClr>
              </a:solidFill>
            </a:endParaRPr>
          </a:p>
          <a:p>
            <a:r>
              <a:rPr kumimoji="1" lang="ja-JP" altLang="en-US" sz="2000" b="1" dirty="0" smtClean="0">
                <a:solidFill>
                  <a:schemeClr val="tx2">
                    <a:lumMod val="75000"/>
                  </a:schemeClr>
                </a:solidFill>
              </a:rPr>
              <a:t>　　（</a:t>
            </a:r>
            <a:r>
              <a:rPr kumimoji="1" lang="en-US" altLang="ja-JP" sz="2000" b="1" dirty="0" smtClean="0">
                <a:solidFill>
                  <a:schemeClr val="tx2">
                    <a:lumMod val="75000"/>
                  </a:schemeClr>
                </a:solidFill>
              </a:rPr>
              <a:t>※</a:t>
            </a:r>
            <a:r>
              <a:rPr kumimoji="1" lang="ja-JP" altLang="en-US" sz="2000" b="1" dirty="0" smtClean="0">
                <a:solidFill>
                  <a:schemeClr val="tx2">
                    <a:lumMod val="75000"/>
                  </a:schemeClr>
                </a:solidFill>
              </a:rPr>
              <a:t>支援金額上限</a:t>
            </a:r>
            <a:r>
              <a:rPr lang="ja-JP" altLang="en-US" sz="2000" b="1" dirty="0" smtClean="0">
                <a:solidFill>
                  <a:schemeClr val="tx2">
                    <a:lumMod val="75000"/>
                  </a:schemeClr>
                </a:solidFill>
              </a:rPr>
              <a:t>有）</a:t>
            </a:r>
            <a:endParaRPr lang="en-US" altLang="ja-JP" sz="2000" b="1" dirty="0" smtClean="0">
              <a:solidFill>
                <a:schemeClr val="tx2">
                  <a:lumMod val="75000"/>
                </a:schemeClr>
              </a:solidFill>
            </a:endParaRPr>
          </a:p>
          <a:p>
            <a:r>
              <a:rPr kumimoji="1" lang="ja-JP" altLang="en-US" sz="2000" b="1" dirty="0" smtClean="0">
                <a:solidFill>
                  <a:schemeClr val="tx2">
                    <a:lumMod val="75000"/>
                  </a:schemeClr>
                </a:solidFill>
              </a:rPr>
              <a:t>３．事前学習の支援</a:t>
            </a:r>
            <a:endParaRPr kumimoji="1" lang="en-US" altLang="ja-JP" sz="2000" b="1" dirty="0" smtClean="0">
              <a:solidFill>
                <a:schemeClr val="tx2">
                  <a:lumMod val="75000"/>
                </a:schemeClr>
              </a:solidFill>
            </a:endParaRPr>
          </a:p>
          <a:p>
            <a:r>
              <a:rPr lang="ja-JP" altLang="en-US" sz="2000" b="1" dirty="0">
                <a:solidFill>
                  <a:schemeClr val="tx2">
                    <a:lumMod val="75000"/>
                  </a:schemeClr>
                </a:solidFill>
              </a:rPr>
              <a:t>　</a:t>
            </a:r>
            <a:r>
              <a:rPr lang="ja-JP" altLang="en-US" sz="2000" b="1" dirty="0" smtClean="0">
                <a:solidFill>
                  <a:schemeClr val="tx2">
                    <a:lumMod val="75000"/>
                  </a:schemeClr>
                </a:solidFill>
              </a:rPr>
              <a:t>　（修学旅行の内容等を学校を訪問してご説明）</a:t>
            </a:r>
            <a:endParaRPr kumimoji="1" lang="en-US" altLang="ja-JP" sz="2000" b="1" dirty="0" smtClean="0">
              <a:solidFill>
                <a:schemeClr val="tx2">
                  <a:lumMod val="75000"/>
                </a:schemeClr>
              </a:solidFill>
            </a:endParaRPr>
          </a:p>
          <a:p>
            <a:r>
              <a:rPr lang="ja-JP" altLang="en-US" sz="2000" b="1" dirty="0">
                <a:solidFill>
                  <a:schemeClr val="tx2">
                    <a:lumMod val="75000"/>
                  </a:schemeClr>
                </a:solidFill>
              </a:rPr>
              <a:t>４</a:t>
            </a:r>
            <a:r>
              <a:rPr kumimoji="1" lang="ja-JP" altLang="en-US" sz="2000" b="1" dirty="0" smtClean="0">
                <a:solidFill>
                  <a:schemeClr val="tx2">
                    <a:lumMod val="75000"/>
                  </a:schemeClr>
                </a:solidFill>
              </a:rPr>
              <a:t>．パンフレット、ノベルティの提供</a:t>
            </a:r>
            <a:endParaRPr kumimoji="1" lang="en-US" altLang="ja-JP" sz="2000" b="1" dirty="0" smtClean="0">
              <a:solidFill>
                <a:schemeClr val="tx2">
                  <a:lumMod val="75000"/>
                </a:schemeClr>
              </a:solidFill>
            </a:endParaRPr>
          </a:p>
          <a:p>
            <a:r>
              <a:rPr lang="ja-JP" altLang="en-US" sz="2000" b="1" dirty="0">
                <a:solidFill>
                  <a:schemeClr val="tx2">
                    <a:lumMod val="75000"/>
                  </a:schemeClr>
                </a:solidFill>
              </a:rPr>
              <a:t>　</a:t>
            </a:r>
            <a:r>
              <a:rPr lang="ja-JP" altLang="en-US" sz="2000" b="1" dirty="0" smtClean="0">
                <a:solidFill>
                  <a:schemeClr val="tx2">
                    <a:lumMod val="75000"/>
                  </a:schemeClr>
                </a:solidFill>
              </a:rPr>
              <a:t>　（例）ミニタオル、紙袋 </a:t>
            </a:r>
            <a:r>
              <a:rPr lang="en-US" altLang="ja-JP" sz="2000" b="1" dirty="0" err="1" smtClean="0">
                <a:solidFill>
                  <a:schemeClr val="tx2">
                    <a:lumMod val="75000"/>
                  </a:schemeClr>
                </a:solidFill>
              </a:rPr>
              <a:t>etc</a:t>
            </a:r>
            <a:r>
              <a:rPr lang="ja-JP" altLang="en-US" sz="2000" b="1" dirty="0" smtClean="0">
                <a:solidFill>
                  <a:schemeClr val="tx2">
                    <a:lumMod val="75000"/>
                  </a:schemeClr>
                </a:solidFill>
              </a:rPr>
              <a:t>）</a:t>
            </a:r>
            <a:endParaRPr lang="en-US" altLang="ja-JP" sz="2000" b="1" dirty="0" smtClean="0">
              <a:solidFill>
                <a:schemeClr val="tx2">
                  <a:lumMod val="75000"/>
                </a:schemeClr>
              </a:solidFill>
            </a:endParaRPr>
          </a:p>
          <a:p>
            <a:endParaRPr kumimoji="1" lang="en-US" altLang="ja-JP" sz="2000" b="1" dirty="0" smtClean="0">
              <a:solidFill>
                <a:schemeClr val="tx2">
                  <a:lumMod val="75000"/>
                </a:schemeClr>
              </a:solidFill>
            </a:endParaRPr>
          </a:p>
        </p:txBody>
      </p:sp>
      <p:sp>
        <p:nvSpPr>
          <p:cNvPr id="10" name="スライド番号プレースホルダー 9"/>
          <p:cNvSpPr>
            <a:spLocks noGrp="1"/>
          </p:cNvSpPr>
          <p:nvPr>
            <p:ph type="sldNum" sz="quarter" idx="12"/>
          </p:nvPr>
        </p:nvSpPr>
        <p:spPr/>
        <p:txBody>
          <a:bodyPr/>
          <a:lstStyle/>
          <a:p>
            <a:fld id="{85E754C9-D8DF-439D-B96B-3FD00F9E1147}" type="slidenum">
              <a:rPr kumimoji="1" lang="ja-JP" altLang="en-US" smtClean="0"/>
              <a:t>13</a:t>
            </a:fld>
            <a:endParaRPr kumimoji="1" lang="ja-JP" altLang="en-US"/>
          </a:p>
        </p:txBody>
      </p:sp>
    </p:spTree>
    <p:extLst>
      <p:ext uri="{BB962C8B-B14F-4D97-AF65-F5344CB8AC3E}">
        <p14:creationId xmlns:p14="http://schemas.microsoft.com/office/powerpoint/2010/main" val="8755267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0" y="692696"/>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496" y="-27952"/>
            <a:ext cx="858309" cy="772349"/>
          </a:xfrm>
          <a:prstGeom prst="rect">
            <a:avLst/>
          </a:prstGeom>
        </p:spPr>
      </p:pic>
      <p:sp>
        <p:nvSpPr>
          <p:cNvPr id="9" name="角丸四角形 8"/>
          <p:cNvSpPr/>
          <p:nvPr/>
        </p:nvSpPr>
        <p:spPr>
          <a:xfrm>
            <a:off x="269032" y="141136"/>
            <a:ext cx="5807640"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solidFill>
                  <a:schemeClr val="tx1"/>
                </a:solidFill>
              </a:rPr>
              <a:t>修学</a:t>
            </a:r>
            <a:r>
              <a:rPr lang="ja-JP" altLang="en-US" sz="2000" b="1" dirty="0" smtClean="0">
                <a:solidFill>
                  <a:schemeClr val="tx1"/>
                </a:solidFill>
              </a:rPr>
              <a:t>旅行以外にも活用できます！</a:t>
            </a:r>
            <a:endParaRPr kumimoji="1" lang="ja-JP" altLang="en-US" sz="2000" b="1" dirty="0">
              <a:solidFill>
                <a:schemeClr val="tx1"/>
              </a:solidFill>
            </a:endParaRPr>
          </a:p>
        </p:txBody>
      </p:sp>
      <p:sp>
        <p:nvSpPr>
          <p:cNvPr id="29" name="正方形/長方形 28"/>
          <p:cNvSpPr/>
          <p:nvPr/>
        </p:nvSpPr>
        <p:spPr>
          <a:xfrm>
            <a:off x="284807" y="915740"/>
            <a:ext cx="8020031" cy="279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accent6">
                    <a:lumMod val="75000"/>
                  </a:schemeClr>
                </a:solidFill>
              </a:rPr>
              <a:t>学校独自の行事に合わせてオーダー可能！！</a:t>
            </a:r>
            <a:endParaRPr lang="en-US" altLang="ja-JP" sz="2800" b="1" dirty="0" smtClean="0">
              <a:solidFill>
                <a:srgbClr val="FF0000"/>
              </a:solidFill>
            </a:endParaRPr>
          </a:p>
          <a:p>
            <a:endParaRPr lang="en-US" altLang="ja-JP" sz="1000" b="1" dirty="0" smtClean="0">
              <a:solidFill>
                <a:srgbClr val="FF0000"/>
              </a:solidFill>
            </a:endParaRPr>
          </a:p>
          <a:p>
            <a:r>
              <a:rPr kumimoji="1" lang="ja-JP" altLang="en-US" sz="2000" b="1" dirty="0" smtClean="0">
                <a:solidFill>
                  <a:schemeClr val="tx2">
                    <a:lumMod val="75000"/>
                  </a:schemeClr>
                </a:solidFill>
              </a:rPr>
              <a:t>オリエンテーション研修、勉強合宿、野外活動等、様々な行事に</a:t>
            </a:r>
            <a:r>
              <a:rPr lang="ja-JP" altLang="en-US" sz="2000" b="1" dirty="0">
                <a:solidFill>
                  <a:schemeClr val="tx2">
                    <a:lumMod val="75000"/>
                  </a:schemeClr>
                </a:solidFill>
              </a:rPr>
              <a:t>対応</a:t>
            </a:r>
            <a:r>
              <a:rPr kumimoji="1" lang="ja-JP" altLang="en-US" sz="2000" b="1" dirty="0" smtClean="0">
                <a:solidFill>
                  <a:schemeClr val="tx2">
                    <a:lumMod val="75000"/>
                  </a:schemeClr>
                </a:solidFill>
              </a:rPr>
              <a:t>可能</a:t>
            </a:r>
            <a:endParaRPr kumimoji="1" lang="en-US" altLang="ja-JP" sz="2000" b="1" dirty="0" smtClean="0">
              <a:solidFill>
                <a:schemeClr val="tx2">
                  <a:lumMod val="75000"/>
                </a:schemeClr>
              </a:solidFill>
            </a:endParaRPr>
          </a:p>
          <a:p>
            <a:endParaRPr lang="en-US" altLang="ja-JP" sz="2000" b="1" dirty="0">
              <a:solidFill>
                <a:schemeClr val="tx2">
                  <a:lumMod val="75000"/>
                </a:schemeClr>
              </a:solidFill>
            </a:endParaRPr>
          </a:p>
          <a:p>
            <a:r>
              <a:rPr kumimoji="1" lang="ja-JP" altLang="en-US" sz="2000" b="1" dirty="0" smtClean="0">
                <a:solidFill>
                  <a:schemeClr val="tx2">
                    <a:lumMod val="75000"/>
                  </a:schemeClr>
                </a:solidFill>
              </a:rPr>
              <a:t>まずは、和歌山県庁観光交流課までお問い合わせください。</a:t>
            </a:r>
            <a:endParaRPr kumimoji="1" lang="en-US" altLang="ja-JP" sz="2000" b="1" dirty="0" smtClean="0">
              <a:solidFill>
                <a:schemeClr val="tx2">
                  <a:lumMod val="75000"/>
                </a:schemeClr>
              </a:solidFill>
            </a:endParaRPr>
          </a:p>
          <a:p>
            <a:r>
              <a:rPr lang="ja-JP" altLang="en-US" sz="2000" b="1" dirty="0">
                <a:solidFill>
                  <a:schemeClr val="tx2">
                    <a:lumMod val="75000"/>
                  </a:schemeClr>
                </a:solidFill>
              </a:rPr>
              <a:t>　</a:t>
            </a:r>
            <a:r>
              <a:rPr lang="ja-JP" altLang="en-US" sz="2000" b="1" dirty="0" smtClean="0">
                <a:solidFill>
                  <a:schemeClr val="tx2">
                    <a:lumMod val="75000"/>
                  </a:schemeClr>
                </a:solidFill>
              </a:rPr>
              <a:t>　　　　  電話０７３－４４１－２７８５</a:t>
            </a:r>
            <a:endParaRPr kumimoji="1" lang="en-US" altLang="ja-JP" sz="2000" b="1" dirty="0" smtClean="0">
              <a:solidFill>
                <a:schemeClr val="tx2">
                  <a:lumMod val="75000"/>
                </a:schemeClr>
              </a:solidFill>
            </a:endParaRPr>
          </a:p>
          <a:p>
            <a:r>
              <a:rPr kumimoji="1" lang="ja-JP" altLang="en-US" sz="2000" b="1" dirty="0" smtClean="0">
                <a:solidFill>
                  <a:schemeClr val="tx2">
                    <a:lumMod val="75000"/>
                  </a:schemeClr>
                </a:solidFill>
              </a:rPr>
              <a:t>　　</a:t>
            </a:r>
            <a:endParaRPr kumimoji="1" lang="en-US" altLang="ja-JP" sz="2000" b="1" dirty="0" smtClean="0">
              <a:solidFill>
                <a:schemeClr val="tx2">
                  <a:lumMod val="75000"/>
                </a:schemeClr>
              </a:solidFill>
            </a:endParaRPr>
          </a:p>
        </p:txBody>
      </p:sp>
      <p:sp>
        <p:nvSpPr>
          <p:cNvPr id="10" name="スライド番号プレースホルダー 9"/>
          <p:cNvSpPr>
            <a:spLocks noGrp="1"/>
          </p:cNvSpPr>
          <p:nvPr>
            <p:ph type="sldNum" sz="quarter" idx="12"/>
          </p:nvPr>
        </p:nvSpPr>
        <p:spPr/>
        <p:txBody>
          <a:bodyPr/>
          <a:lstStyle/>
          <a:p>
            <a:fld id="{85E754C9-D8DF-439D-B96B-3FD00F9E1147}" type="slidenum">
              <a:rPr kumimoji="1" lang="ja-JP" altLang="en-US" smtClean="0"/>
              <a:t>14</a:t>
            </a:fld>
            <a:endParaRPr kumimoji="1" lang="ja-JP" altLang="en-US"/>
          </a:p>
        </p:txBody>
      </p:sp>
      <p:sp>
        <p:nvSpPr>
          <p:cNvPr id="2" name="正方形/長方形 1"/>
          <p:cNvSpPr/>
          <p:nvPr/>
        </p:nvSpPr>
        <p:spPr>
          <a:xfrm>
            <a:off x="1154124" y="3573016"/>
            <a:ext cx="6835752" cy="24482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和歌山県庁商工観光労働部　観光交流課</a:t>
            </a:r>
            <a:endParaRPr lang="en-US" altLang="ja-JP" dirty="0" smtClean="0">
              <a:solidFill>
                <a:schemeClr val="tx1"/>
              </a:solidFill>
            </a:endParaRPr>
          </a:p>
          <a:p>
            <a:pPr algn="ctr"/>
            <a:r>
              <a:rPr kumimoji="1" lang="ja-JP" altLang="en-US" dirty="0" smtClean="0">
                <a:solidFill>
                  <a:schemeClr val="tx1"/>
                </a:solidFill>
              </a:rPr>
              <a:t>〒</a:t>
            </a:r>
            <a:r>
              <a:rPr lang="ja-JP" altLang="en-US" dirty="0" smtClean="0">
                <a:solidFill>
                  <a:schemeClr val="tx1"/>
                </a:solidFill>
              </a:rPr>
              <a:t>６４０－８５８５　</a:t>
            </a:r>
            <a:endParaRPr lang="en-US" altLang="ja-JP" dirty="0" smtClean="0">
              <a:solidFill>
                <a:schemeClr val="tx1"/>
              </a:solidFill>
            </a:endParaRPr>
          </a:p>
          <a:p>
            <a:pPr algn="ctr"/>
            <a:r>
              <a:rPr lang="ja-JP" altLang="en-US" dirty="0" smtClean="0">
                <a:solidFill>
                  <a:schemeClr val="tx1"/>
                </a:solidFill>
              </a:rPr>
              <a:t>和歌山県和歌山市小松原通１－１</a:t>
            </a:r>
            <a:endParaRPr lang="en-US" altLang="ja-JP" dirty="0" smtClean="0">
              <a:solidFill>
                <a:schemeClr val="tx1"/>
              </a:solidFill>
            </a:endParaRPr>
          </a:p>
          <a:p>
            <a:pPr algn="ctr"/>
            <a:r>
              <a:rPr kumimoji="1" lang="ja-JP" altLang="en-US" dirty="0">
                <a:solidFill>
                  <a:schemeClr val="tx1"/>
                </a:solidFill>
              </a:rPr>
              <a:t>ＴＥＬ：</a:t>
            </a:r>
            <a:r>
              <a:rPr kumimoji="1" lang="ja-JP" altLang="en-US" dirty="0" smtClean="0">
                <a:solidFill>
                  <a:schemeClr val="tx1"/>
                </a:solidFill>
              </a:rPr>
              <a:t>０７３－４４１－２７８５</a:t>
            </a:r>
            <a:endParaRPr kumimoji="1" lang="en-US" altLang="ja-JP" dirty="0" smtClean="0">
              <a:solidFill>
                <a:schemeClr val="tx1"/>
              </a:solidFill>
            </a:endParaRPr>
          </a:p>
          <a:p>
            <a:pPr algn="ctr"/>
            <a:r>
              <a:rPr lang="ja-JP" altLang="en-US" dirty="0">
                <a:solidFill>
                  <a:schemeClr val="tx1"/>
                </a:solidFill>
              </a:rPr>
              <a:t>ＦＡＸ</a:t>
            </a:r>
            <a:r>
              <a:rPr lang="ja-JP" altLang="en-US" dirty="0" smtClean="0">
                <a:solidFill>
                  <a:schemeClr val="tx1"/>
                </a:solidFill>
              </a:rPr>
              <a:t>：０７３－４２７－１５２３</a:t>
            </a:r>
            <a:endParaRPr lang="en-US" altLang="ja-JP" dirty="0" smtClean="0">
              <a:solidFill>
                <a:schemeClr val="tx1"/>
              </a:solidFill>
            </a:endParaRPr>
          </a:p>
          <a:p>
            <a:pPr algn="ctr"/>
            <a:r>
              <a:rPr kumimoji="1" lang="ja-JP" altLang="en-US" dirty="0" smtClean="0">
                <a:solidFill>
                  <a:schemeClr val="tx1"/>
                </a:solidFill>
              </a:rPr>
              <a:t>ＭＡＩＬ：</a:t>
            </a:r>
            <a:r>
              <a:rPr kumimoji="1" lang="en-US" altLang="ja-JP" dirty="0" smtClean="0">
                <a:solidFill>
                  <a:schemeClr val="tx1"/>
                </a:solidFill>
              </a:rPr>
              <a:t>e0625001@pref.wakayama.lg.jp</a:t>
            </a:r>
            <a:endParaRPr kumimoji="1" lang="ja-JP" altLang="en-US" dirty="0">
              <a:solidFill>
                <a:schemeClr val="tx1"/>
              </a:solidFill>
            </a:endParaRPr>
          </a:p>
        </p:txBody>
      </p:sp>
      <p:sp>
        <p:nvSpPr>
          <p:cNvPr id="11" name="正方形/長方形 10"/>
          <p:cNvSpPr/>
          <p:nvPr/>
        </p:nvSpPr>
        <p:spPr>
          <a:xfrm>
            <a:off x="3396516" y="3311397"/>
            <a:ext cx="2193740" cy="39126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smtClean="0"/>
              <a:t>問い合わせ先</a:t>
            </a:r>
            <a:endParaRPr kumimoji="1" lang="ja-JP" altLang="en-US" dirty="0"/>
          </a:p>
        </p:txBody>
      </p:sp>
    </p:spTree>
    <p:extLst>
      <p:ext uri="{BB962C8B-B14F-4D97-AF65-F5344CB8AC3E}">
        <p14:creationId xmlns:p14="http://schemas.microsoft.com/office/powerpoint/2010/main" val="29413204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0" y="692696"/>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496" y="-27952"/>
            <a:ext cx="858309" cy="772349"/>
          </a:xfrm>
          <a:prstGeom prst="rect">
            <a:avLst/>
          </a:prstGeom>
        </p:spPr>
      </p:pic>
      <p:sp>
        <p:nvSpPr>
          <p:cNvPr id="8" name="角丸四角形 7"/>
          <p:cNvSpPr/>
          <p:nvPr/>
        </p:nvSpPr>
        <p:spPr>
          <a:xfrm>
            <a:off x="780585" y="141136"/>
            <a:ext cx="5807640"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smtClean="0">
                <a:solidFill>
                  <a:schemeClr val="tx1"/>
                </a:solidFill>
              </a:rPr>
              <a:t>和歌山県へのアクセスについて</a:t>
            </a:r>
            <a:endParaRPr lang="en-US" altLang="ja-JP" sz="2000" b="1" dirty="0" smtClean="0">
              <a:solidFill>
                <a:schemeClr val="tx1"/>
              </a:solidFill>
            </a:endParaRPr>
          </a:p>
        </p:txBody>
      </p:sp>
      <p:pic>
        <p:nvPicPr>
          <p:cNvPr id="205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33031" y="1279301"/>
            <a:ext cx="462079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右カーブ矢印 12"/>
          <p:cNvSpPr/>
          <p:nvPr/>
        </p:nvSpPr>
        <p:spPr>
          <a:xfrm>
            <a:off x="3410518" y="1291814"/>
            <a:ext cx="1017466" cy="1440160"/>
          </a:xfrm>
          <a:prstGeom prst="curvedRightArrow">
            <a:avLst>
              <a:gd name="adj1" fmla="val 5556"/>
              <a:gd name="adj2" fmla="val 15236"/>
              <a:gd name="adj3" fmla="val 161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18" name="直線矢印コネクタ 17"/>
          <p:cNvCxnSpPr/>
          <p:nvPr/>
        </p:nvCxnSpPr>
        <p:spPr>
          <a:xfrm>
            <a:off x="4499992" y="2731974"/>
            <a:ext cx="936104" cy="2323188"/>
          </a:xfrm>
          <a:prstGeom prst="straightConnector1">
            <a:avLst/>
          </a:prstGeom>
          <a:ln w="38100">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 name="円/楕円 19"/>
          <p:cNvSpPr/>
          <p:nvPr/>
        </p:nvSpPr>
        <p:spPr>
          <a:xfrm>
            <a:off x="3652432" y="1925713"/>
            <a:ext cx="391426" cy="1723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ja-JP" sz="600" dirty="0" smtClean="0"/>
              <a:t>90</a:t>
            </a:r>
            <a:r>
              <a:rPr kumimoji="1" lang="ja-JP" altLang="en-US" sz="600" dirty="0" smtClean="0"/>
              <a:t>分</a:t>
            </a:r>
            <a:endParaRPr kumimoji="1" lang="ja-JP" altLang="en-US" sz="600" dirty="0"/>
          </a:p>
        </p:txBody>
      </p:sp>
      <p:sp>
        <p:nvSpPr>
          <p:cNvPr id="22" name="円/楕円 21"/>
          <p:cNvSpPr/>
          <p:nvPr/>
        </p:nvSpPr>
        <p:spPr>
          <a:xfrm>
            <a:off x="5084085" y="4020382"/>
            <a:ext cx="391426" cy="1723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ja-JP" sz="600" dirty="0" smtClean="0"/>
              <a:t>90</a:t>
            </a:r>
            <a:r>
              <a:rPr kumimoji="1" lang="ja-JP" altLang="en-US" sz="600" dirty="0" smtClean="0"/>
              <a:t>分</a:t>
            </a:r>
            <a:endParaRPr kumimoji="1" lang="ja-JP" altLang="en-US" sz="600" dirty="0"/>
          </a:p>
        </p:txBody>
      </p:sp>
      <p:cxnSp>
        <p:nvCxnSpPr>
          <p:cNvPr id="23" name="直線矢印コネクタ 22"/>
          <p:cNvCxnSpPr/>
          <p:nvPr/>
        </p:nvCxnSpPr>
        <p:spPr>
          <a:xfrm>
            <a:off x="5796136" y="5221932"/>
            <a:ext cx="360040" cy="88038"/>
          </a:xfrm>
          <a:prstGeom prst="straightConnector1">
            <a:avLst/>
          </a:prstGeom>
          <a:ln w="38100">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flipV="1">
            <a:off x="6228184" y="4869160"/>
            <a:ext cx="288032" cy="396413"/>
          </a:xfrm>
          <a:prstGeom prst="straightConnector1">
            <a:avLst/>
          </a:prstGeom>
          <a:ln w="38100">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9" name="円/楕円 28"/>
          <p:cNvSpPr/>
          <p:nvPr/>
        </p:nvSpPr>
        <p:spPr>
          <a:xfrm>
            <a:off x="5583589" y="5609322"/>
            <a:ext cx="391426" cy="1723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ja-JP" sz="600" dirty="0" smtClean="0"/>
              <a:t>30</a:t>
            </a:r>
          </a:p>
          <a:p>
            <a:pPr algn="ctr"/>
            <a:r>
              <a:rPr kumimoji="1" lang="ja-JP" altLang="en-US" sz="600" dirty="0" smtClean="0"/>
              <a:t>分</a:t>
            </a:r>
            <a:endParaRPr kumimoji="1" lang="ja-JP" altLang="en-US" sz="600" dirty="0"/>
          </a:p>
        </p:txBody>
      </p:sp>
      <p:sp>
        <p:nvSpPr>
          <p:cNvPr id="30" name="円/楕円 29"/>
          <p:cNvSpPr/>
          <p:nvPr/>
        </p:nvSpPr>
        <p:spPr>
          <a:xfrm>
            <a:off x="6516216" y="5265573"/>
            <a:ext cx="391426" cy="1723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ja-JP" sz="600" dirty="0" smtClean="0"/>
              <a:t>45</a:t>
            </a:r>
          </a:p>
          <a:p>
            <a:pPr algn="ctr"/>
            <a:r>
              <a:rPr kumimoji="1" lang="ja-JP" altLang="en-US" sz="600" dirty="0" smtClean="0"/>
              <a:t>分</a:t>
            </a:r>
            <a:endParaRPr kumimoji="1" lang="ja-JP" altLang="en-US" sz="600" dirty="0"/>
          </a:p>
        </p:txBody>
      </p:sp>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63" y="725372"/>
            <a:ext cx="2987823" cy="2715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8" name="表 27"/>
          <p:cNvGraphicFramePr>
            <a:graphicFrameLocks noGrp="1"/>
          </p:cNvGraphicFramePr>
          <p:nvPr>
            <p:extLst>
              <p:ext uri="{D42A27DB-BD31-4B8C-83A1-F6EECF244321}">
                <p14:modId xmlns:p14="http://schemas.microsoft.com/office/powerpoint/2010/main" val="1274965059"/>
              </p:ext>
            </p:extLst>
          </p:nvPr>
        </p:nvGraphicFramePr>
        <p:xfrm>
          <a:off x="228021" y="4106563"/>
          <a:ext cx="3456384" cy="2086112"/>
        </p:xfrm>
        <a:graphic>
          <a:graphicData uri="http://schemas.openxmlformats.org/drawingml/2006/table">
            <a:tbl>
              <a:tblPr firstRow="1" bandRow="1">
                <a:tableStyleId>{69CF1AB2-1976-4502-BF36-3FF5EA218861}</a:tableStyleId>
              </a:tblPr>
              <a:tblGrid>
                <a:gridCol w="2152576"/>
                <a:gridCol w="1303808"/>
              </a:tblGrid>
              <a:tr h="521528">
                <a:tc>
                  <a:txBody>
                    <a:bodyPr/>
                    <a:lstStyle/>
                    <a:p>
                      <a:r>
                        <a:rPr kumimoji="1" lang="ja-JP" altLang="en-US" sz="1400" b="1" dirty="0" smtClean="0"/>
                        <a:t>新大阪から和歌山市</a:t>
                      </a:r>
                      <a:endParaRPr kumimoji="1" lang="ja-JP" altLang="en-US" sz="1400" b="1" dirty="0"/>
                    </a:p>
                  </a:txBody>
                  <a:tcPr/>
                </a:tc>
                <a:tc>
                  <a:txBody>
                    <a:bodyPr/>
                    <a:lstStyle/>
                    <a:p>
                      <a:r>
                        <a:rPr kumimoji="1" lang="ja-JP" altLang="en-US" sz="1400" b="1" dirty="0" smtClean="0"/>
                        <a:t>約９０分</a:t>
                      </a:r>
                      <a:endParaRPr kumimoji="1" lang="ja-JP" altLang="en-US" sz="1400" b="1" dirty="0"/>
                    </a:p>
                  </a:txBody>
                  <a:tcPr/>
                </a:tc>
              </a:tr>
              <a:tr h="521528">
                <a:tc gridSpan="2">
                  <a:txBody>
                    <a:bodyPr/>
                    <a:lstStyle/>
                    <a:p>
                      <a:r>
                        <a:rPr kumimoji="1" lang="en-US" altLang="ja-JP" sz="1400" b="1" dirty="0" smtClean="0"/>
                        <a:t>※</a:t>
                      </a:r>
                      <a:r>
                        <a:rPr kumimoji="1" lang="ja-JP" altLang="en-US" sz="1400" b="1" dirty="0" smtClean="0"/>
                        <a:t>バス利用</a:t>
                      </a:r>
                      <a:endParaRPr kumimoji="1" lang="ja-JP" altLang="en-US" sz="1400" b="1" dirty="0"/>
                    </a:p>
                  </a:txBody>
                  <a:tcPr/>
                </a:tc>
                <a:tc hMerge="1">
                  <a:txBody>
                    <a:bodyPr/>
                    <a:lstStyle/>
                    <a:p>
                      <a:endParaRPr kumimoji="1" lang="ja-JP" altLang="en-US"/>
                    </a:p>
                  </a:txBody>
                  <a:tcPr/>
                </a:tc>
              </a:tr>
              <a:tr h="521528">
                <a:tc>
                  <a:txBody>
                    <a:bodyPr/>
                    <a:lstStyle/>
                    <a:p>
                      <a:r>
                        <a:rPr kumimoji="1" lang="ja-JP" altLang="en-US" sz="1400" b="1" dirty="0" smtClean="0"/>
                        <a:t>名古屋から那智勝浦町</a:t>
                      </a:r>
                      <a:endParaRPr kumimoji="1" lang="ja-JP" altLang="en-US" sz="1400" b="1" dirty="0"/>
                    </a:p>
                  </a:txBody>
                  <a:tcPr/>
                </a:tc>
                <a:tc>
                  <a:txBody>
                    <a:bodyPr/>
                    <a:lstStyle/>
                    <a:p>
                      <a:r>
                        <a:rPr kumimoji="1" lang="ja-JP" altLang="en-US" sz="1400" b="1" dirty="0" smtClean="0"/>
                        <a:t>約３時間３０分</a:t>
                      </a:r>
                      <a:endParaRPr kumimoji="1" lang="ja-JP" altLang="en-US" sz="1400" b="1" dirty="0"/>
                    </a:p>
                  </a:txBody>
                  <a:tcPr/>
                </a:tc>
              </a:tr>
              <a:tr h="521528">
                <a:tc>
                  <a:txBody>
                    <a:bodyPr/>
                    <a:lstStyle/>
                    <a:p>
                      <a:r>
                        <a:rPr kumimoji="1" lang="en-US" altLang="ja-JP" sz="1400" b="1" dirty="0" smtClean="0"/>
                        <a:t>※</a:t>
                      </a:r>
                      <a:r>
                        <a:rPr kumimoji="1" lang="ja-JP" altLang="en-US" sz="1400" b="1" dirty="0" smtClean="0"/>
                        <a:t>バス利用</a:t>
                      </a:r>
                      <a:endParaRPr kumimoji="1" lang="ja-JP" altLang="en-US" sz="1400" b="1" dirty="0"/>
                    </a:p>
                  </a:txBody>
                  <a:tcPr/>
                </a:tc>
                <a:tc>
                  <a:txBody>
                    <a:bodyPr/>
                    <a:lstStyle/>
                    <a:p>
                      <a:endParaRPr kumimoji="1" lang="ja-JP" altLang="en-US" dirty="0"/>
                    </a:p>
                  </a:txBody>
                  <a:tcPr/>
                </a:tc>
              </a:tr>
            </a:tbl>
          </a:graphicData>
        </a:graphic>
      </p:graphicFrame>
      <p:sp>
        <p:nvSpPr>
          <p:cNvPr id="2" name="正方形/長方形 1"/>
          <p:cNvSpPr/>
          <p:nvPr/>
        </p:nvSpPr>
        <p:spPr>
          <a:xfrm>
            <a:off x="4283968" y="898566"/>
            <a:ext cx="923822" cy="30833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600" dirty="0" smtClean="0"/>
              <a:t>新大阪</a:t>
            </a:r>
            <a:endParaRPr kumimoji="1" lang="ja-JP" altLang="en-US" sz="1600" dirty="0"/>
          </a:p>
        </p:txBody>
      </p:sp>
      <p:sp>
        <p:nvSpPr>
          <p:cNvPr id="7" name="スライド番号プレースホルダー 6"/>
          <p:cNvSpPr>
            <a:spLocks noGrp="1"/>
          </p:cNvSpPr>
          <p:nvPr>
            <p:ph type="sldNum" sz="quarter" idx="12"/>
          </p:nvPr>
        </p:nvSpPr>
        <p:spPr/>
        <p:txBody>
          <a:bodyPr/>
          <a:lstStyle/>
          <a:p>
            <a:fld id="{85E754C9-D8DF-439D-B96B-3FD00F9E1147}" type="slidenum">
              <a:rPr kumimoji="1" lang="ja-JP" altLang="en-US" smtClean="0"/>
              <a:t>15</a:t>
            </a:fld>
            <a:endParaRPr kumimoji="1" lang="ja-JP" altLang="en-US"/>
          </a:p>
        </p:txBody>
      </p:sp>
    </p:spTree>
    <p:extLst>
      <p:ext uri="{BB962C8B-B14F-4D97-AF65-F5344CB8AC3E}">
        <p14:creationId xmlns:p14="http://schemas.microsoft.com/office/powerpoint/2010/main" val="27086080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0" y="692696"/>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496" y="-27952"/>
            <a:ext cx="858309" cy="772349"/>
          </a:xfrm>
          <a:prstGeom prst="rect">
            <a:avLst/>
          </a:prstGeom>
        </p:spPr>
      </p:pic>
      <p:sp>
        <p:nvSpPr>
          <p:cNvPr id="8" name="角丸四角形 7"/>
          <p:cNvSpPr/>
          <p:nvPr/>
        </p:nvSpPr>
        <p:spPr>
          <a:xfrm>
            <a:off x="269032" y="141136"/>
            <a:ext cx="5807640"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smtClean="0">
                <a:solidFill>
                  <a:schemeClr val="tx1"/>
                </a:solidFill>
              </a:rPr>
              <a:t>和歌山県</a:t>
            </a:r>
            <a:r>
              <a:rPr lang="ja-JP" altLang="en-US" sz="2000" b="1" dirty="0">
                <a:solidFill>
                  <a:schemeClr val="tx1"/>
                </a:solidFill>
              </a:rPr>
              <a:t>へ</a:t>
            </a:r>
            <a:r>
              <a:rPr lang="ja-JP" altLang="en-US" sz="2000" b="1" dirty="0" smtClean="0">
                <a:solidFill>
                  <a:schemeClr val="tx1"/>
                </a:solidFill>
              </a:rPr>
              <a:t>の鉄道アクセスについて</a:t>
            </a:r>
            <a:endParaRPr lang="en-US" altLang="ja-JP" sz="2000" b="1" dirty="0" smtClean="0">
              <a:solidFill>
                <a:schemeClr val="tx1"/>
              </a:solidFill>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4397"/>
            <a:ext cx="3981487"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表 10"/>
          <p:cNvGraphicFramePr>
            <a:graphicFrameLocks noGrp="1"/>
          </p:cNvGraphicFramePr>
          <p:nvPr>
            <p:extLst>
              <p:ext uri="{D42A27DB-BD31-4B8C-83A1-F6EECF244321}">
                <p14:modId xmlns:p14="http://schemas.microsoft.com/office/powerpoint/2010/main" val="1067307415"/>
              </p:ext>
            </p:extLst>
          </p:nvPr>
        </p:nvGraphicFramePr>
        <p:xfrm>
          <a:off x="259358" y="2904638"/>
          <a:ext cx="3376538" cy="2540585"/>
        </p:xfrm>
        <a:graphic>
          <a:graphicData uri="http://schemas.openxmlformats.org/drawingml/2006/table">
            <a:tbl>
              <a:tblPr firstRow="1" bandRow="1">
                <a:tableStyleId>{5C22544A-7EE6-4342-B048-85BDC9FD1C3A}</a:tableStyleId>
              </a:tblPr>
              <a:tblGrid>
                <a:gridCol w="1412007"/>
                <a:gridCol w="1964531"/>
              </a:tblGrid>
              <a:tr h="508117">
                <a:tc gridSpan="2">
                  <a:txBody>
                    <a:bodyPr/>
                    <a:lstStyle/>
                    <a:p>
                      <a:pPr algn="ct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新大阪駅からの時間</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dirty="0"/>
                    </a:p>
                  </a:txBody>
                  <a:tcPr anchor="ctr"/>
                </a:tc>
              </a:tr>
              <a:tr h="508117">
                <a:tc>
                  <a:txBody>
                    <a:bodyPr/>
                    <a:lstStyle/>
                    <a:p>
                      <a:pPr algn="ct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南部</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約２時間</a:t>
                      </a:r>
                      <a:r>
                        <a:rPr kumimoji="1" lang="en-US" altLang="ja-JP" sz="2000" dirty="0" smtClean="0">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分</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508117">
                <a:tc>
                  <a:txBody>
                    <a:bodyPr/>
                    <a:lstStyle/>
                    <a:p>
                      <a:pPr algn="ct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紀伊日置</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約２時間</a:t>
                      </a:r>
                      <a:r>
                        <a:rPr kumimoji="1" lang="en-US" altLang="ja-JP" sz="2000" dirty="0" smtClean="0">
                          <a:latin typeface="Meiryo UI" panose="020B0604030504040204" pitchFamily="50" charset="-128"/>
                          <a:ea typeface="Meiryo UI" panose="020B0604030504040204" pitchFamily="50" charset="-128"/>
                          <a:cs typeface="Meiryo UI" panose="020B0604030504040204" pitchFamily="50" charset="-128"/>
                        </a:rPr>
                        <a:t>40</a:t>
                      </a: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分</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508117">
                <a:tc>
                  <a:txBody>
                    <a:bodyPr/>
                    <a:lstStyle/>
                    <a:p>
                      <a:pPr algn="ct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串本</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約３時間</a:t>
                      </a:r>
                      <a:r>
                        <a:rPr kumimoji="1" lang="en-US" altLang="ja-JP" sz="2000" dirty="0" smtClean="0">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分</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508117">
                <a:tc>
                  <a:txBody>
                    <a:bodyPr/>
                    <a:lstStyle/>
                    <a:p>
                      <a:pPr algn="ct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紀伊勝浦</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約４時間</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sp>
        <p:nvSpPr>
          <p:cNvPr id="13" name="テキスト ボックス 12"/>
          <p:cNvSpPr txBox="1"/>
          <p:nvPr/>
        </p:nvSpPr>
        <p:spPr>
          <a:xfrm>
            <a:off x="281658" y="5758517"/>
            <a:ext cx="3888432" cy="338554"/>
          </a:xfrm>
          <a:prstGeom prst="rect">
            <a:avLst/>
          </a:prstGeom>
          <a:noFill/>
        </p:spPr>
        <p:txBody>
          <a:bodyPr wrap="square" rtlCol="0">
            <a:spAutoFit/>
          </a:bodyPr>
          <a:lstStyle/>
          <a:p>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年３月</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26</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日ダイヤ改正時刻</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角丸四角形 14"/>
          <p:cNvSpPr/>
          <p:nvPr/>
        </p:nvSpPr>
        <p:spPr>
          <a:xfrm>
            <a:off x="3981487" y="757568"/>
            <a:ext cx="5162513" cy="583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rPr>
              <a:t>快適で便利な特急「くろしお」号</a:t>
            </a:r>
            <a:endParaRPr lang="en-US" altLang="ja-JP" b="1" dirty="0" smtClean="0">
              <a:solidFill>
                <a:schemeClr val="tx1"/>
              </a:solidFill>
            </a:endParaRPr>
          </a:p>
        </p:txBody>
      </p:sp>
      <p:sp>
        <p:nvSpPr>
          <p:cNvPr id="16" name="テキスト ボックス 15"/>
          <p:cNvSpPr txBox="1"/>
          <p:nvPr/>
        </p:nvSpPr>
        <p:spPr>
          <a:xfrm>
            <a:off x="3851920" y="1224352"/>
            <a:ext cx="5162513" cy="1200329"/>
          </a:xfrm>
          <a:prstGeom prst="rect">
            <a:avLst/>
          </a:prstGeom>
          <a:solidFill>
            <a:schemeClr val="accent6">
              <a:lumMod val="40000"/>
              <a:lumOff val="60000"/>
            </a:schemeClr>
          </a:solidFill>
        </p:spPr>
        <p:txBody>
          <a:bodyPr wrap="square" rtlCol="0">
            <a:sp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latin typeface="+mn-ea"/>
                <a:cs typeface="Meiryo UI" panose="020B0604030504040204" pitchFamily="50" charset="-128"/>
              </a:rPr>
              <a:t>中学生以上の生徒さんで、生徒が８名以上と教職員の方が１名以上で、「団体乗車券」が</a:t>
            </a:r>
            <a:r>
              <a:rPr lang="ja-JP" altLang="en-US" dirty="0">
                <a:latin typeface="+mn-ea"/>
                <a:cs typeface="Meiryo UI" panose="020B0604030504040204" pitchFamily="50" charset="-128"/>
              </a:rPr>
              <a:t>利用</a:t>
            </a:r>
            <a:r>
              <a:rPr lang="ja-JP" altLang="en-US" dirty="0" smtClean="0">
                <a:latin typeface="+mn-ea"/>
                <a:cs typeface="Meiryo UI" panose="020B0604030504040204" pitchFamily="50" charset="-128"/>
              </a:rPr>
              <a:t>可能。</a:t>
            </a:r>
            <a:endParaRPr kumimoji="1" lang="en-US" altLang="ja-JP" dirty="0" smtClean="0">
              <a:latin typeface="+mn-ea"/>
              <a:cs typeface="Meiryo UI" panose="020B0604030504040204" pitchFamily="50" charset="-128"/>
            </a:endParaRPr>
          </a:p>
          <a:p>
            <a:r>
              <a:rPr lang="ja-JP" altLang="en-US" dirty="0">
                <a:latin typeface="+mn-ea"/>
                <a:cs typeface="Meiryo UI" panose="020B0604030504040204" pitchFamily="50" charset="-128"/>
              </a:rPr>
              <a:t>　</a:t>
            </a:r>
            <a:r>
              <a:rPr kumimoji="1" lang="ja-JP" altLang="en-US" dirty="0" smtClean="0">
                <a:latin typeface="+mn-ea"/>
                <a:cs typeface="Meiryo UI" panose="020B0604030504040204" pitchFamily="50" charset="-128"/>
              </a:rPr>
              <a:t>さらに、新幹線利用の場合は、特急く</a:t>
            </a:r>
            <a:r>
              <a:rPr kumimoji="1" lang="ja-JP" altLang="en-US" dirty="0" err="1" smtClean="0">
                <a:latin typeface="+mn-ea"/>
                <a:cs typeface="Meiryo UI" panose="020B0604030504040204" pitchFamily="50" charset="-128"/>
              </a:rPr>
              <a:t>ろしお号の</a:t>
            </a:r>
            <a:r>
              <a:rPr kumimoji="1" lang="ja-JP" altLang="en-US" dirty="0" smtClean="0">
                <a:latin typeface="+mn-ea"/>
                <a:cs typeface="Meiryo UI" panose="020B0604030504040204" pitchFamily="50" charset="-128"/>
              </a:rPr>
              <a:t>特急券が</a:t>
            </a:r>
            <a:r>
              <a:rPr kumimoji="1" lang="ja-JP" altLang="en-US" b="1" dirty="0" smtClean="0">
                <a:solidFill>
                  <a:srgbClr val="FF0000"/>
                </a:solidFill>
                <a:latin typeface="+mn-ea"/>
                <a:cs typeface="Meiryo UI" panose="020B0604030504040204" pitchFamily="50" charset="-128"/>
              </a:rPr>
              <a:t>半額</a:t>
            </a:r>
            <a:r>
              <a:rPr kumimoji="1" lang="ja-JP" altLang="en-US" dirty="0" smtClean="0">
                <a:latin typeface="+mn-ea"/>
                <a:cs typeface="Meiryo UI" panose="020B0604030504040204" pitchFamily="50" charset="-128"/>
              </a:rPr>
              <a:t>に</a:t>
            </a:r>
            <a:r>
              <a:rPr lang="ja-JP" altLang="en-US" dirty="0">
                <a:latin typeface="+mn-ea"/>
                <a:cs typeface="Meiryo UI" panose="020B0604030504040204" pitchFamily="50" charset="-128"/>
              </a:rPr>
              <a:t>！</a:t>
            </a:r>
            <a:endParaRPr kumimoji="1" lang="ja-JP" altLang="en-US" dirty="0">
              <a:latin typeface="+mn-ea"/>
              <a:cs typeface="Meiryo UI" panose="020B0604030504040204" pitchFamily="50" charset="-128"/>
            </a:endParaRPr>
          </a:p>
        </p:txBody>
      </p:sp>
      <p:pic>
        <p:nvPicPr>
          <p:cNvPr id="17" name="図 16" descr="画面の領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1906" y="3719859"/>
            <a:ext cx="4120706" cy="2466199"/>
          </a:xfrm>
          <a:prstGeom prst="rect">
            <a:avLst/>
          </a:prstGeom>
        </p:spPr>
      </p:pic>
      <p:sp>
        <p:nvSpPr>
          <p:cNvPr id="18" name="テキスト ボックス 17"/>
          <p:cNvSpPr txBox="1"/>
          <p:nvPr/>
        </p:nvSpPr>
        <p:spPr>
          <a:xfrm>
            <a:off x="4132456" y="6243810"/>
            <a:ext cx="4183960" cy="369332"/>
          </a:xfrm>
          <a:prstGeom prst="rect">
            <a:avLst/>
          </a:prstGeom>
          <a:noFill/>
        </p:spPr>
        <p:txBody>
          <a:bodyPr wrap="square" rtlCol="0">
            <a:sp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和歌山県の美しい海岸線を走ります</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3851920" y="2707526"/>
            <a:ext cx="5292080" cy="100950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smtClean="0">
                <a:solidFill>
                  <a:schemeClr val="tx1"/>
                </a:solidFill>
              </a:rPr>
              <a:t>最大受入人数：約２７０名（新大阪～白浜区間）</a:t>
            </a:r>
            <a:endParaRPr lang="en-US" altLang="ja-JP" dirty="0" smtClean="0">
              <a:solidFill>
                <a:schemeClr val="tx1"/>
              </a:solidFill>
            </a:endParaRPr>
          </a:p>
          <a:p>
            <a:r>
              <a:rPr lang="en-US" altLang="ja-JP" dirty="0" smtClean="0">
                <a:solidFill>
                  <a:schemeClr val="tx1"/>
                </a:solidFill>
              </a:rPr>
              <a:t>※</a:t>
            </a:r>
            <a:r>
              <a:rPr lang="ja-JP" altLang="en-US" dirty="0" smtClean="0">
                <a:solidFill>
                  <a:schemeClr val="tx1"/>
                </a:solidFill>
              </a:rPr>
              <a:t>専用臨時列車（３両）：最大受入人数約１７０名</a:t>
            </a:r>
            <a:endParaRPr lang="en-US" altLang="ja-JP" dirty="0" smtClean="0">
              <a:solidFill>
                <a:schemeClr val="tx1"/>
              </a:solidFill>
            </a:endParaRPr>
          </a:p>
          <a:p>
            <a:r>
              <a:rPr lang="en-US" altLang="ja-JP" dirty="0" smtClean="0">
                <a:solidFill>
                  <a:schemeClr val="tx1"/>
                </a:solidFill>
              </a:rPr>
              <a:t>※</a:t>
            </a:r>
            <a:r>
              <a:rPr lang="ja-JP" altLang="en-US" dirty="0" smtClean="0">
                <a:solidFill>
                  <a:schemeClr val="tx1"/>
                </a:solidFill>
              </a:rPr>
              <a:t>通常</a:t>
            </a:r>
            <a:r>
              <a:rPr lang="ja-JP" altLang="en-US" dirty="0">
                <a:solidFill>
                  <a:schemeClr val="tx1"/>
                </a:solidFill>
              </a:rPr>
              <a:t>の</a:t>
            </a:r>
            <a:r>
              <a:rPr lang="ja-JP" altLang="en-US" dirty="0" smtClean="0">
                <a:solidFill>
                  <a:schemeClr val="tx1"/>
                </a:solidFill>
              </a:rPr>
              <a:t>停車駅以外の駅にも停車</a:t>
            </a:r>
            <a:r>
              <a:rPr lang="ja-JP" altLang="en-US" dirty="0">
                <a:solidFill>
                  <a:schemeClr val="tx1"/>
                </a:solidFill>
              </a:rPr>
              <a:t>させる</a:t>
            </a:r>
            <a:r>
              <a:rPr lang="ja-JP" altLang="en-US" dirty="0" smtClean="0">
                <a:solidFill>
                  <a:schemeClr val="tx1"/>
                </a:solidFill>
              </a:rPr>
              <a:t>ことが可能</a:t>
            </a:r>
            <a:endParaRPr lang="en-US" altLang="ja-JP" dirty="0">
              <a:solidFill>
                <a:schemeClr val="tx1"/>
              </a:solidFill>
            </a:endParaRPr>
          </a:p>
        </p:txBody>
      </p:sp>
      <p:sp>
        <p:nvSpPr>
          <p:cNvPr id="14" name="スライド番号プレースホルダー 6"/>
          <p:cNvSpPr>
            <a:spLocks noGrp="1"/>
          </p:cNvSpPr>
          <p:nvPr>
            <p:ph type="sldNum" sz="quarter" idx="12"/>
          </p:nvPr>
        </p:nvSpPr>
        <p:spPr>
          <a:xfrm>
            <a:off x="6553200" y="6356350"/>
            <a:ext cx="2133600" cy="365125"/>
          </a:xfrm>
        </p:spPr>
        <p:txBody>
          <a:bodyPr/>
          <a:lstStyle/>
          <a:p>
            <a:fld id="{85E754C9-D8DF-439D-B96B-3FD00F9E1147}" type="slidenum">
              <a:rPr kumimoji="1" lang="ja-JP" altLang="en-US" smtClean="0"/>
              <a:t>16</a:t>
            </a:fld>
            <a:endParaRPr kumimoji="1" lang="ja-JP" altLang="en-US"/>
          </a:p>
        </p:txBody>
      </p:sp>
    </p:spTree>
    <p:extLst>
      <p:ext uri="{BB962C8B-B14F-4D97-AF65-F5344CB8AC3E}">
        <p14:creationId xmlns:p14="http://schemas.microsoft.com/office/powerpoint/2010/main" val="25632115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107504" y="83671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7" name="スライド番号プレースホルダー 6"/>
          <p:cNvSpPr>
            <a:spLocks noGrp="1"/>
          </p:cNvSpPr>
          <p:nvPr>
            <p:ph type="sldNum" sz="quarter" idx="12"/>
          </p:nvPr>
        </p:nvSpPr>
        <p:spPr/>
        <p:txBody>
          <a:bodyPr/>
          <a:lstStyle/>
          <a:p>
            <a:fld id="{85E754C9-D8DF-439D-B96B-3FD00F9E1147}" type="slidenum">
              <a:rPr kumimoji="1" lang="ja-JP" altLang="en-US" smtClean="0"/>
              <a:t>17</a:t>
            </a:fld>
            <a:endParaRPr kumimoji="1" lang="ja-JP" altLang="en-US"/>
          </a:p>
        </p:txBody>
      </p:sp>
      <p:graphicFrame>
        <p:nvGraphicFramePr>
          <p:cNvPr id="3" name="表 2"/>
          <p:cNvGraphicFramePr>
            <a:graphicFrameLocks noGrp="1"/>
          </p:cNvGraphicFramePr>
          <p:nvPr>
            <p:extLst>
              <p:ext uri="{D42A27DB-BD31-4B8C-83A1-F6EECF244321}">
                <p14:modId xmlns:p14="http://schemas.microsoft.com/office/powerpoint/2010/main" val="4169600984"/>
              </p:ext>
            </p:extLst>
          </p:nvPr>
        </p:nvGraphicFramePr>
        <p:xfrm>
          <a:off x="251520" y="1065150"/>
          <a:ext cx="8640960" cy="5522297"/>
        </p:xfrm>
        <a:graphic>
          <a:graphicData uri="http://schemas.openxmlformats.org/drawingml/2006/table">
            <a:tbl>
              <a:tblPr>
                <a:tableStyleId>{BC89EF96-8CEA-46FF-86C4-4CE0E7609802}</a:tableStyleId>
              </a:tblPr>
              <a:tblGrid>
                <a:gridCol w="337283"/>
                <a:gridCol w="8303677"/>
              </a:tblGrid>
              <a:tr h="197626">
                <a:tc>
                  <a:txBody>
                    <a:bodyPr/>
                    <a:lstStyle/>
                    <a:p>
                      <a:pPr algn="l" eaLnBrk="0" latinLnBrk="1" hangingPunct="0">
                        <a:lnSpc>
                          <a:spcPts val="1500"/>
                        </a:lnSpc>
                        <a:spcAft>
                          <a:spcPts val="0"/>
                        </a:spcAft>
                      </a:pPr>
                      <a:r>
                        <a:rPr lang="en-US" sz="1100" dirty="0">
                          <a:effectLst/>
                        </a:rPr>
                        <a:t> </a:t>
                      </a:r>
                      <a:endParaRPr lang="ja-JP" sz="1000" dirty="0">
                        <a:solidFill>
                          <a:srgbClr val="000000"/>
                        </a:solidFill>
                        <a:effectLst/>
                        <a:latin typeface="Microsoft Sans Serif"/>
                        <a:ea typeface="HG丸ｺﾞｼｯｸM-PRO"/>
                      </a:endParaRPr>
                    </a:p>
                  </a:txBody>
                  <a:tcPr marL="29321" marR="29321" marT="0" marB="0"/>
                </a:tc>
                <a:tc>
                  <a:txBody>
                    <a:bodyPr/>
                    <a:lstStyle/>
                    <a:p>
                      <a:pPr algn="ctr" eaLnBrk="0" latinLnBrk="1" hangingPunct="0">
                        <a:lnSpc>
                          <a:spcPts val="1500"/>
                        </a:lnSpc>
                        <a:spcAft>
                          <a:spcPts val="0"/>
                        </a:spcAft>
                      </a:pPr>
                      <a:r>
                        <a:rPr lang="ja-JP" sz="1000" dirty="0" smtClean="0">
                          <a:effectLst/>
                        </a:rPr>
                        <a:t>行</a:t>
                      </a:r>
                      <a:r>
                        <a:rPr lang="ja-JP" sz="1000" dirty="0">
                          <a:effectLst/>
                        </a:rPr>
                        <a:t>　　　　　　　　　　程</a:t>
                      </a:r>
                      <a:r>
                        <a:rPr lang="en-US" sz="1000" dirty="0">
                          <a:effectLst/>
                        </a:rPr>
                        <a:t>                      </a:t>
                      </a:r>
                      <a:endParaRPr lang="ja-JP" sz="1000" dirty="0">
                        <a:solidFill>
                          <a:srgbClr val="000000"/>
                        </a:solidFill>
                        <a:effectLst/>
                        <a:latin typeface="Microsoft Sans Serif"/>
                        <a:ea typeface="HG丸ｺﾞｼｯｸM-PRO"/>
                      </a:endParaRPr>
                    </a:p>
                  </a:txBody>
                  <a:tcPr marL="29321" marR="29321" marT="0" marB="0"/>
                </a:tc>
              </a:tr>
              <a:tr h="1374136">
                <a:tc>
                  <a:txBody>
                    <a:bodyPr/>
                    <a:lstStyle/>
                    <a:p>
                      <a:pPr algn="l" eaLnBrk="0" latinLnBrk="1" hangingPunct="0">
                        <a:lnSpc>
                          <a:spcPts val="1500"/>
                        </a:lnSpc>
                        <a:spcAft>
                          <a:spcPts val="0"/>
                        </a:spcAft>
                      </a:pPr>
                      <a:r>
                        <a:rPr lang="en-US" sz="1000" dirty="0">
                          <a:effectLst/>
                        </a:rPr>
                        <a:t> </a:t>
                      </a:r>
                      <a:endParaRPr lang="ja-JP" sz="1000" dirty="0">
                        <a:effectLst/>
                      </a:endParaRPr>
                    </a:p>
                    <a:p>
                      <a:pPr algn="ctr" eaLnBrk="0" latinLnBrk="1" hangingPunct="0">
                        <a:lnSpc>
                          <a:spcPts val="1500"/>
                        </a:lnSpc>
                        <a:spcAft>
                          <a:spcPts val="0"/>
                        </a:spcAft>
                      </a:pPr>
                      <a:r>
                        <a:rPr lang="en-US" sz="1000" dirty="0">
                          <a:effectLst/>
                        </a:rPr>
                        <a:t> </a:t>
                      </a:r>
                      <a:r>
                        <a:rPr lang="ja-JP" sz="1000" dirty="0">
                          <a:effectLst/>
                        </a:rPr>
                        <a:t>１</a:t>
                      </a:r>
                    </a:p>
                    <a:p>
                      <a:pPr algn="ctr" eaLnBrk="0" latinLnBrk="1" hangingPunct="0">
                        <a:lnSpc>
                          <a:spcPts val="1500"/>
                        </a:lnSpc>
                        <a:spcAft>
                          <a:spcPts val="0"/>
                        </a:spcAft>
                      </a:pPr>
                      <a:r>
                        <a:rPr lang="en-US" sz="1000" dirty="0">
                          <a:effectLst/>
                        </a:rPr>
                        <a:t> </a:t>
                      </a:r>
                      <a:r>
                        <a:rPr lang="ja-JP" sz="1000" dirty="0">
                          <a:effectLst/>
                        </a:rPr>
                        <a:t>日</a:t>
                      </a:r>
                    </a:p>
                    <a:p>
                      <a:pPr algn="ctr" eaLnBrk="0" latinLnBrk="1" hangingPunct="0">
                        <a:lnSpc>
                          <a:spcPts val="1500"/>
                        </a:lnSpc>
                        <a:spcAft>
                          <a:spcPts val="0"/>
                        </a:spcAft>
                      </a:pPr>
                      <a:r>
                        <a:rPr lang="en-US" sz="1000" dirty="0">
                          <a:effectLst/>
                        </a:rPr>
                        <a:t> </a:t>
                      </a:r>
                      <a:r>
                        <a:rPr lang="ja-JP" sz="1000" dirty="0">
                          <a:effectLst/>
                        </a:rPr>
                        <a:t>目</a:t>
                      </a:r>
                      <a:endParaRPr lang="ja-JP" sz="1000" dirty="0">
                        <a:solidFill>
                          <a:srgbClr val="000000"/>
                        </a:solidFill>
                        <a:effectLst/>
                        <a:latin typeface="Microsoft Sans Serif"/>
                        <a:ea typeface="HG丸ｺﾞｼｯｸM-PRO"/>
                      </a:endParaRPr>
                    </a:p>
                  </a:txBody>
                  <a:tcPr marL="29321" marR="29321" marT="0" marB="0"/>
                </a:tc>
                <a:tc>
                  <a:txBody>
                    <a:bodyPr/>
                    <a:lstStyle/>
                    <a:p>
                      <a:pPr algn="l" eaLnBrk="0" latinLnBrk="1" hangingPunct="0">
                        <a:lnSpc>
                          <a:spcPts val="1500"/>
                        </a:lnSpc>
                        <a:spcAft>
                          <a:spcPts val="0"/>
                        </a:spcAft>
                      </a:pPr>
                      <a:r>
                        <a:rPr lang="ja-JP" sz="1000" dirty="0">
                          <a:effectLst/>
                        </a:rPr>
                        <a:t>　　　</a:t>
                      </a:r>
                      <a:r>
                        <a:rPr lang="en-US" sz="1000" dirty="0">
                          <a:effectLst/>
                        </a:rPr>
                        <a:t>8:50</a:t>
                      </a:r>
                      <a:r>
                        <a:rPr lang="ja-JP" sz="1000" dirty="0">
                          <a:effectLst/>
                        </a:rPr>
                        <a:t>　　</a:t>
                      </a:r>
                      <a:r>
                        <a:rPr lang="en-US" altLang="ja-JP" sz="1000" dirty="0" smtClean="0">
                          <a:effectLst/>
                        </a:rPr>
                        <a:t>      </a:t>
                      </a:r>
                      <a:r>
                        <a:rPr lang="en-US" sz="1000" dirty="0" smtClean="0">
                          <a:effectLst/>
                        </a:rPr>
                        <a:t>11:23 </a:t>
                      </a:r>
                      <a:r>
                        <a:rPr lang="ja-JP" sz="1000" dirty="0">
                          <a:effectLst/>
                        </a:rPr>
                        <a:t>　　 </a:t>
                      </a:r>
                      <a:r>
                        <a:rPr lang="en-US" sz="1000" dirty="0">
                          <a:effectLst/>
                        </a:rPr>
                        <a:t>12:00 </a:t>
                      </a:r>
                      <a:r>
                        <a:rPr lang="ja-JP" sz="1000" dirty="0">
                          <a:effectLst/>
                        </a:rPr>
                        <a:t>　　　</a:t>
                      </a:r>
                      <a:r>
                        <a:rPr lang="en-US" sz="1000" dirty="0">
                          <a:effectLst/>
                        </a:rPr>
                        <a:t>     </a:t>
                      </a:r>
                      <a:r>
                        <a:rPr lang="en-US" sz="1000" dirty="0" smtClean="0">
                          <a:effectLst/>
                        </a:rPr>
                        <a:t>                             </a:t>
                      </a:r>
                      <a:r>
                        <a:rPr lang="ja-JP" sz="1000" dirty="0">
                          <a:effectLst/>
                        </a:rPr>
                        <a:t>　　　　</a:t>
                      </a:r>
                      <a:r>
                        <a:rPr lang="en-US" sz="1000" dirty="0">
                          <a:effectLst/>
                        </a:rPr>
                        <a:t>   </a:t>
                      </a:r>
                      <a:r>
                        <a:rPr lang="ja-JP" sz="1000" dirty="0">
                          <a:effectLst/>
                        </a:rPr>
                        <a:t>　　　　 </a:t>
                      </a:r>
                      <a:r>
                        <a:rPr lang="en-US" sz="1000" dirty="0">
                          <a:effectLst/>
                        </a:rPr>
                        <a:t>    15:00</a:t>
                      </a:r>
                      <a:r>
                        <a:rPr lang="ja-JP" sz="1000" dirty="0">
                          <a:effectLst/>
                        </a:rPr>
                        <a:t>　　　</a:t>
                      </a:r>
                      <a:r>
                        <a:rPr lang="en-US" sz="1000" dirty="0">
                          <a:effectLst/>
                        </a:rPr>
                        <a:t>15:30</a:t>
                      </a:r>
                      <a:r>
                        <a:rPr lang="ja-JP" sz="1000" dirty="0">
                          <a:effectLst/>
                        </a:rPr>
                        <a:t>　</a:t>
                      </a:r>
                      <a:r>
                        <a:rPr lang="en-US" altLang="ja-JP" sz="1000" dirty="0" smtClean="0">
                          <a:effectLst/>
                        </a:rPr>
                        <a:t>      </a:t>
                      </a:r>
                      <a:r>
                        <a:rPr lang="ja-JP" sz="1000" dirty="0">
                          <a:effectLst/>
                        </a:rPr>
                        <a:t>　　</a:t>
                      </a:r>
                      <a:r>
                        <a:rPr lang="en-US" sz="1000" dirty="0">
                          <a:effectLst/>
                        </a:rPr>
                        <a:t>16:20</a:t>
                      </a:r>
                      <a:r>
                        <a:rPr lang="ja-JP" sz="1000" dirty="0">
                          <a:effectLst/>
                        </a:rPr>
                        <a:t>　　　　　　</a:t>
                      </a:r>
                    </a:p>
                    <a:p>
                      <a:pPr indent="139700" algn="l" eaLnBrk="0" latinLnBrk="1" hangingPunct="0">
                        <a:lnSpc>
                          <a:spcPts val="1500"/>
                        </a:lnSpc>
                        <a:spcAft>
                          <a:spcPts val="0"/>
                        </a:spcAft>
                      </a:pPr>
                      <a:r>
                        <a:rPr lang="ja-JP" sz="1000" dirty="0">
                          <a:effectLst/>
                        </a:rPr>
                        <a:t>東京駅 ――― 新大阪駅　＝＝＝＝ 車内にて昼食（休憩１回）＝＝＝＝ 白浜 千畳敷 ＝＝＝＝ 入村式 ＝＝＝＝白浜町　　　民泊体験</a:t>
                      </a:r>
                    </a:p>
                    <a:p>
                      <a:pPr indent="419100" algn="l" eaLnBrk="0" latinLnBrk="1" hangingPunct="0">
                        <a:lnSpc>
                          <a:spcPts val="1500"/>
                        </a:lnSpc>
                        <a:spcAft>
                          <a:spcPts val="0"/>
                        </a:spcAft>
                      </a:pPr>
                      <a:r>
                        <a:rPr lang="ja-JP" sz="1000" dirty="0">
                          <a:effectLst/>
                        </a:rPr>
                        <a:t>　</a:t>
                      </a:r>
                      <a:r>
                        <a:rPr lang="ja-JP" sz="800" dirty="0">
                          <a:effectLst/>
                        </a:rPr>
                        <a:t>のぞみ</a:t>
                      </a:r>
                      <a:r>
                        <a:rPr lang="en-US" sz="800" dirty="0">
                          <a:effectLst/>
                        </a:rPr>
                        <a:t>103</a:t>
                      </a:r>
                      <a:r>
                        <a:rPr lang="ja-JP" sz="800" dirty="0">
                          <a:effectLst/>
                        </a:rPr>
                        <a:t>号 </a:t>
                      </a:r>
                      <a:r>
                        <a:rPr lang="en-US" sz="800" dirty="0">
                          <a:effectLst/>
                        </a:rPr>
                        <a:t>          </a:t>
                      </a:r>
                      <a:r>
                        <a:rPr lang="en-US" sz="800" dirty="0" smtClean="0">
                          <a:effectLst/>
                        </a:rPr>
                        <a:t>              </a:t>
                      </a:r>
                      <a:r>
                        <a:rPr lang="ja-JP" sz="800" dirty="0">
                          <a:effectLst/>
                        </a:rPr>
                        <a:t>バス　　　　　　　　　　</a:t>
                      </a:r>
                      <a:r>
                        <a:rPr lang="en-US" altLang="ja-JP" sz="800" dirty="0" smtClean="0">
                          <a:effectLst/>
                        </a:rPr>
                        <a:t>                      </a:t>
                      </a:r>
                      <a:r>
                        <a:rPr lang="ja-JP" sz="800" dirty="0">
                          <a:effectLst/>
                        </a:rPr>
                        <a:t>　　　　　　　　バス　　　　　　　</a:t>
                      </a:r>
                      <a:r>
                        <a:rPr lang="en-US" sz="800" dirty="0">
                          <a:effectLst/>
                        </a:rPr>
                        <a:t>                                     </a:t>
                      </a:r>
                      <a:r>
                        <a:rPr lang="ja-JP" sz="800" dirty="0">
                          <a:effectLst/>
                        </a:rPr>
                        <a:t>　　 </a:t>
                      </a:r>
                      <a:r>
                        <a:rPr lang="en-US" altLang="ja-JP" sz="800" dirty="0" smtClean="0">
                          <a:effectLst/>
                        </a:rPr>
                        <a:t>                                                          </a:t>
                      </a:r>
                      <a:r>
                        <a:rPr lang="ja-JP" sz="800" dirty="0">
                          <a:effectLst/>
                        </a:rPr>
                        <a:t>　　　　　　　　　　　　　　　　　　　　</a:t>
                      </a:r>
                      <a:endParaRPr lang="ja-JP" sz="1000" dirty="0">
                        <a:effectLst/>
                      </a:endParaRPr>
                    </a:p>
                    <a:p>
                      <a:pPr indent="342900" algn="l" eaLnBrk="0" latinLnBrk="1" hangingPunct="0">
                        <a:lnSpc>
                          <a:spcPts val="1500"/>
                        </a:lnSpc>
                        <a:spcAft>
                          <a:spcPts val="0"/>
                        </a:spcAft>
                      </a:pPr>
                      <a:r>
                        <a:rPr lang="en-US" sz="800" dirty="0">
                          <a:effectLst/>
                        </a:rPr>
                        <a:t> </a:t>
                      </a:r>
                      <a:endParaRPr lang="ja-JP" sz="1000" dirty="0">
                        <a:effectLst/>
                      </a:endParaRPr>
                    </a:p>
                    <a:p>
                      <a:pPr indent="342900" algn="l" eaLnBrk="0" latinLnBrk="1" hangingPunct="0">
                        <a:lnSpc>
                          <a:spcPts val="1500"/>
                        </a:lnSpc>
                        <a:spcAft>
                          <a:spcPts val="0"/>
                        </a:spcAft>
                      </a:pPr>
                      <a:r>
                        <a:rPr lang="en-US" sz="800" dirty="0">
                          <a:effectLst/>
                        </a:rPr>
                        <a:t> </a:t>
                      </a:r>
                      <a:endParaRPr lang="ja-JP" sz="1000" dirty="0">
                        <a:effectLst/>
                      </a:endParaRPr>
                    </a:p>
                    <a:p>
                      <a:pPr algn="l" eaLnBrk="0" latinLnBrk="1" hangingPunct="0">
                        <a:lnSpc>
                          <a:spcPts val="1500"/>
                        </a:lnSpc>
                        <a:spcAft>
                          <a:spcPts val="0"/>
                        </a:spcAft>
                      </a:pPr>
                      <a:r>
                        <a:rPr lang="en-US" sz="800" dirty="0">
                          <a:effectLst/>
                        </a:rPr>
                        <a:t> </a:t>
                      </a:r>
                      <a:endParaRPr lang="ja-JP" sz="1000" dirty="0">
                        <a:solidFill>
                          <a:srgbClr val="000000"/>
                        </a:solidFill>
                        <a:effectLst/>
                        <a:latin typeface="Microsoft Sans Serif"/>
                        <a:ea typeface="HG丸ｺﾞｼｯｸM-PRO"/>
                      </a:endParaRPr>
                    </a:p>
                  </a:txBody>
                  <a:tcPr marL="29321" marR="29321" marT="0" marB="0"/>
                </a:tc>
              </a:tr>
              <a:tr h="1456303">
                <a:tc>
                  <a:txBody>
                    <a:bodyPr/>
                    <a:lstStyle/>
                    <a:p>
                      <a:pPr indent="69850" algn="l" eaLnBrk="0" latinLnBrk="1" hangingPunct="0">
                        <a:lnSpc>
                          <a:spcPts val="1500"/>
                        </a:lnSpc>
                        <a:spcAft>
                          <a:spcPts val="0"/>
                        </a:spcAft>
                      </a:pPr>
                      <a:r>
                        <a:rPr lang="en-US" sz="1000" dirty="0">
                          <a:effectLst/>
                        </a:rPr>
                        <a:t> </a:t>
                      </a:r>
                      <a:endParaRPr lang="en-US" sz="1000" dirty="0" smtClean="0">
                        <a:effectLst/>
                      </a:endParaRPr>
                    </a:p>
                    <a:p>
                      <a:pPr indent="69850" algn="l" eaLnBrk="0" latinLnBrk="1" hangingPunct="0">
                        <a:lnSpc>
                          <a:spcPts val="1500"/>
                        </a:lnSpc>
                        <a:spcAft>
                          <a:spcPts val="0"/>
                        </a:spcAft>
                      </a:pPr>
                      <a:endParaRPr lang="en-US" altLang="ja-JP" sz="1000" dirty="0" smtClean="0">
                        <a:effectLst/>
                      </a:endParaRPr>
                    </a:p>
                    <a:p>
                      <a:pPr indent="69850" algn="l" eaLnBrk="0" latinLnBrk="1" hangingPunct="0">
                        <a:lnSpc>
                          <a:spcPts val="1500"/>
                        </a:lnSpc>
                        <a:spcAft>
                          <a:spcPts val="0"/>
                        </a:spcAft>
                      </a:pPr>
                      <a:r>
                        <a:rPr lang="en-US" altLang="ja-JP" sz="1000" baseline="0" dirty="0" smtClean="0">
                          <a:effectLst/>
                        </a:rPr>
                        <a:t> </a:t>
                      </a:r>
                      <a:r>
                        <a:rPr lang="ja-JP" sz="1000" dirty="0" smtClean="0">
                          <a:effectLst/>
                        </a:rPr>
                        <a:t>２</a:t>
                      </a:r>
                      <a:endParaRPr lang="ja-JP" sz="1000" dirty="0">
                        <a:effectLst/>
                      </a:endParaRPr>
                    </a:p>
                    <a:p>
                      <a:pPr algn="ctr" eaLnBrk="0" latinLnBrk="1" hangingPunct="0">
                        <a:lnSpc>
                          <a:spcPts val="1500"/>
                        </a:lnSpc>
                        <a:spcAft>
                          <a:spcPts val="0"/>
                        </a:spcAft>
                      </a:pPr>
                      <a:r>
                        <a:rPr lang="en-US" sz="1000" dirty="0">
                          <a:effectLst/>
                        </a:rPr>
                        <a:t> </a:t>
                      </a:r>
                      <a:r>
                        <a:rPr lang="ja-JP" sz="1000" dirty="0">
                          <a:effectLst/>
                        </a:rPr>
                        <a:t>日</a:t>
                      </a:r>
                    </a:p>
                    <a:p>
                      <a:pPr algn="ctr" eaLnBrk="0" latinLnBrk="1" hangingPunct="0">
                        <a:lnSpc>
                          <a:spcPts val="1500"/>
                        </a:lnSpc>
                        <a:spcAft>
                          <a:spcPts val="0"/>
                        </a:spcAft>
                      </a:pPr>
                      <a:r>
                        <a:rPr lang="en-US" sz="1000" dirty="0">
                          <a:effectLst/>
                        </a:rPr>
                        <a:t> </a:t>
                      </a:r>
                      <a:r>
                        <a:rPr lang="ja-JP" sz="1000" dirty="0">
                          <a:effectLst/>
                        </a:rPr>
                        <a:t>目</a:t>
                      </a:r>
                      <a:endParaRPr lang="ja-JP" sz="1000" dirty="0">
                        <a:solidFill>
                          <a:srgbClr val="000000"/>
                        </a:solidFill>
                        <a:effectLst/>
                        <a:latin typeface="Microsoft Sans Serif"/>
                        <a:ea typeface="HG丸ｺﾞｼｯｸM-PRO"/>
                      </a:endParaRPr>
                    </a:p>
                  </a:txBody>
                  <a:tcPr marL="29321" marR="29321" marT="0" marB="0"/>
                </a:tc>
                <a:tc>
                  <a:txBody>
                    <a:bodyPr/>
                    <a:lstStyle/>
                    <a:p>
                      <a:pPr algn="l" eaLnBrk="0" latinLnBrk="1" hangingPunct="0">
                        <a:lnSpc>
                          <a:spcPts val="1500"/>
                        </a:lnSpc>
                        <a:spcAft>
                          <a:spcPts val="0"/>
                        </a:spcAft>
                      </a:pPr>
                      <a:r>
                        <a:rPr lang="en-US" sz="1000" dirty="0">
                          <a:effectLst/>
                        </a:rPr>
                        <a:t> </a:t>
                      </a:r>
                      <a:r>
                        <a:rPr lang="ja-JP" sz="1000" dirty="0">
                          <a:effectLst/>
                        </a:rPr>
                        <a:t>　　　　　　</a:t>
                      </a:r>
                      <a:r>
                        <a:rPr lang="en-US" sz="1000" dirty="0">
                          <a:effectLst/>
                        </a:rPr>
                        <a:t>    </a:t>
                      </a:r>
                      <a:r>
                        <a:rPr lang="ja-JP" sz="1000" dirty="0">
                          <a:effectLst/>
                        </a:rPr>
                        <a:t>　</a:t>
                      </a:r>
                      <a:r>
                        <a:rPr lang="en-US" altLang="ja-JP" sz="1000" dirty="0" smtClean="0">
                          <a:effectLst/>
                        </a:rPr>
                        <a:t>       </a:t>
                      </a:r>
                      <a:r>
                        <a:rPr lang="ja-JP" altLang="en-US" sz="1000" dirty="0" smtClean="0">
                          <a:effectLst/>
                        </a:rPr>
                        <a:t>　　　　　　</a:t>
                      </a:r>
                      <a:r>
                        <a:rPr lang="en-US" altLang="ja-JP" sz="1000" dirty="0" smtClean="0">
                          <a:effectLst/>
                        </a:rPr>
                        <a:t>    </a:t>
                      </a:r>
                      <a:r>
                        <a:rPr lang="en-US" sz="1000" dirty="0" smtClean="0">
                          <a:effectLst/>
                        </a:rPr>
                        <a:t>9:00                                                                     </a:t>
                      </a:r>
                      <a:r>
                        <a:rPr lang="en-US" sz="1000" dirty="0" smtClean="0">
                          <a:effectLst/>
                        </a:rPr>
                        <a:t>                           </a:t>
                      </a:r>
                      <a:r>
                        <a:rPr lang="en-US" sz="1000" dirty="0">
                          <a:effectLst/>
                        </a:rPr>
                        <a:t>16:00</a:t>
                      </a:r>
                      <a:endParaRPr lang="ja-JP" sz="1000" dirty="0">
                        <a:effectLst/>
                      </a:endParaRPr>
                    </a:p>
                    <a:p>
                      <a:pPr algn="l" eaLnBrk="0" latinLnBrk="1" hangingPunct="0">
                        <a:lnSpc>
                          <a:spcPts val="1500"/>
                        </a:lnSpc>
                        <a:spcAft>
                          <a:spcPts val="0"/>
                        </a:spcAft>
                      </a:pPr>
                      <a:r>
                        <a:rPr lang="en-US" sz="1000" dirty="0">
                          <a:effectLst/>
                        </a:rPr>
                        <a:t>  </a:t>
                      </a:r>
                      <a:r>
                        <a:rPr lang="ja-JP" sz="1000" dirty="0">
                          <a:effectLst/>
                        </a:rPr>
                        <a:t>民泊体験 ＝＝＝</a:t>
                      </a:r>
                      <a:r>
                        <a:rPr lang="ja-JP" sz="1000" dirty="0" smtClean="0">
                          <a:effectLst/>
                        </a:rPr>
                        <a:t>＝</a:t>
                      </a:r>
                      <a:r>
                        <a:rPr lang="ja-JP" altLang="ja-JP" sz="1000" dirty="0" smtClean="0">
                          <a:effectLst/>
                        </a:rPr>
                        <a:t>＝＝ ＝＝ </a:t>
                      </a:r>
                      <a:r>
                        <a:rPr lang="ja-JP" sz="1000" dirty="0" smtClean="0">
                          <a:effectLst/>
                        </a:rPr>
                        <a:t> </a:t>
                      </a:r>
                      <a:r>
                        <a:rPr lang="ja-JP" sz="1000" dirty="0">
                          <a:effectLst/>
                        </a:rPr>
                        <a:t>日置川エリアでの「ほんまもん体験</a:t>
                      </a:r>
                      <a:r>
                        <a:rPr lang="ja-JP" sz="1000" dirty="0" smtClean="0">
                          <a:effectLst/>
                        </a:rPr>
                        <a:t>」＝</a:t>
                      </a:r>
                      <a:r>
                        <a:rPr lang="ja-JP" sz="1000" dirty="0">
                          <a:effectLst/>
                        </a:rPr>
                        <a:t>＝＝＝ </a:t>
                      </a:r>
                      <a:r>
                        <a:rPr lang="ja-JP" altLang="ja-JP" sz="1000" dirty="0" smtClean="0">
                          <a:effectLst/>
                        </a:rPr>
                        <a:t>＝＝＝＝</a:t>
                      </a:r>
                      <a:r>
                        <a:rPr lang="ja-JP" sz="1000" dirty="0" smtClean="0">
                          <a:effectLst/>
                        </a:rPr>
                        <a:t>民泊</a:t>
                      </a:r>
                      <a:r>
                        <a:rPr lang="ja-JP" sz="1000" dirty="0">
                          <a:effectLst/>
                        </a:rPr>
                        <a:t>体験</a:t>
                      </a:r>
                      <a:r>
                        <a:rPr lang="en-US" sz="1000" dirty="0">
                          <a:effectLst/>
                        </a:rPr>
                        <a:t> </a:t>
                      </a:r>
                      <a:endParaRPr lang="ja-JP" sz="1000" dirty="0">
                        <a:effectLst/>
                      </a:endParaRPr>
                    </a:p>
                    <a:p>
                      <a:pPr algn="l" eaLnBrk="0" latinLnBrk="1" hangingPunct="0">
                        <a:lnSpc>
                          <a:spcPts val="1500"/>
                        </a:lnSpc>
                        <a:spcAft>
                          <a:spcPts val="0"/>
                        </a:spcAft>
                      </a:pPr>
                      <a:r>
                        <a:rPr lang="ja-JP" sz="1000" dirty="0">
                          <a:effectLst/>
                        </a:rPr>
                        <a:t>　　　　　　　　　　　</a:t>
                      </a:r>
                      <a:r>
                        <a:rPr lang="en-US" altLang="ja-JP" sz="1000" dirty="0" smtClean="0">
                          <a:effectLst/>
                        </a:rPr>
                        <a:t>             </a:t>
                      </a:r>
                      <a:r>
                        <a:rPr lang="ja-JP" sz="1000" dirty="0">
                          <a:effectLst/>
                        </a:rPr>
                        <a:t>　</a:t>
                      </a:r>
                      <a:r>
                        <a:rPr lang="en-US" altLang="ja-JP" sz="1000" dirty="0" smtClean="0">
                          <a:effectLst/>
                        </a:rPr>
                        <a:t>           </a:t>
                      </a:r>
                      <a:r>
                        <a:rPr lang="ja-JP" sz="1000" dirty="0" smtClean="0">
                          <a:effectLst/>
                        </a:rPr>
                        <a:t>※</a:t>
                      </a:r>
                      <a:r>
                        <a:rPr lang="ja-JP" sz="1000" dirty="0">
                          <a:effectLst/>
                        </a:rPr>
                        <a:t>　午前と午後でお一人様２種目の体験を実施</a:t>
                      </a:r>
                    </a:p>
                    <a:p>
                      <a:pPr algn="l" eaLnBrk="0" latinLnBrk="1" hangingPunct="0">
                        <a:lnSpc>
                          <a:spcPts val="1500"/>
                        </a:lnSpc>
                        <a:spcAft>
                          <a:spcPts val="0"/>
                        </a:spcAft>
                      </a:pPr>
                      <a:r>
                        <a:rPr lang="ja-JP" sz="1000" dirty="0">
                          <a:effectLst/>
                        </a:rPr>
                        <a:t>　　　　　　　　　　　　　 　</a:t>
                      </a:r>
                      <a:r>
                        <a:rPr lang="en-US" altLang="ja-JP" sz="1000" dirty="0" smtClean="0">
                          <a:effectLst/>
                        </a:rPr>
                        <a:t>            </a:t>
                      </a:r>
                      <a:r>
                        <a:rPr lang="ja-JP" sz="1000" dirty="0">
                          <a:effectLst/>
                        </a:rPr>
                        <a:t>　・紀州備長炭作業体験・藍染め</a:t>
                      </a:r>
                      <a:r>
                        <a:rPr lang="ja-JP" sz="1000" dirty="0" smtClean="0">
                          <a:effectLst/>
                        </a:rPr>
                        <a:t>体験</a:t>
                      </a:r>
                      <a:endParaRPr lang="en-US" altLang="ja-JP" sz="1000" dirty="0" smtClean="0">
                        <a:effectLst/>
                      </a:endParaRPr>
                    </a:p>
                    <a:p>
                      <a:pPr algn="l" eaLnBrk="0" latinLnBrk="1" hangingPunct="0">
                        <a:lnSpc>
                          <a:spcPts val="1500"/>
                        </a:lnSpc>
                        <a:spcAft>
                          <a:spcPts val="0"/>
                        </a:spcAft>
                      </a:pPr>
                      <a:r>
                        <a:rPr lang="en-US" altLang="ja-JP" sz="1000" baseline="0" dirty="0" smtClean="0">
                          <a:effectLst/>
                        </a:rPr>
                        <a:t>                                                         </a:t>
                      </a:r>
                      <a:r>
                        <a:rPr lang="ja-JP" sz="1000" dirty="0" smtClean="0">
                          <a:effectLst/>
                        </a:rPr>
                        <a:t>・</a:t>
                      </a:r>
                      <a:r>
                        <a:rPr lang="ja-JP" sz="1000" dirty="0">
                          <a:effectLst/>
                        </a:rPr>
                        <a:t>梅ジャムづくり体験・ドラゴンボート</a:t>
                      </a:r>
                      <a:r>
                        <a:rPr lang="ja-JP" sz="1000" dirty="0" smtClean="0">
                          <a:effectLst/>
                        </a:rPr>
                        <a:t>体験</a:t>
                      </a:r>
                      <a:endParaRPr lang="en-US" altLang="ja-JP" sz="1000" dirty="0" smtClean="0">
                        <a:effectLst/>
                      </a:endParaRPr>
                    </a:p>
                    <a:p>
                      <a:pPr algn="l" eaLnBrk="0" latinLnBrk="1" hangingPunct="0">
                        <a:lnSpc>
                          <a:spcPts val="1500"/>
                        </a:lnSpc>
                        <a:spcAft>
                          <a:spcPts val="0"/>
                        </a:spcAft>
                      </a:pPr>
                      <a:r>
                        <a:rPr lang="en-US" altLang="ja-JP" sz="1000" baseline="0" dirty="0" smtClean="0">
                          <a:effectLst/>
                        </a:rPr>
                        <a:t>                                                         </a:t>
                      </a:r>
                      <a:r>
                        <a:rPr lang="ja-JP" sz="1000" dirty="0" smtClean="0">
                          <a:effectLst/>
                        </a:rPr>
                        <a:t>・</a:t>
                      </a:r>
                      <a:r>
                        <a:rPr lang="ja-JP" sz="1000" dirty="0">
                          <a:effectLst/>
                        </a:rPr>
                        <a:t>日置川カヌー・熊野古道（仏坂）・一本釣り体験</a:t>
                      </a:r>
                    </a:p>
                    <a:p>
                      <a:pPr algn="l" eaLnBrk="0" latinLnBrk="1" hangingPunct="0">
                        <a:lnSpc>
                          <a:spcPts val="1500"/>
                        </a:lnSpc>
                        <a:spcAft>
                          <a:spcPts val="0"/>
                        </a:spcAft>
                      </a:pPr>
                      <a:r>
                        <a:rPr lang="ja-JP" sz="1000" dirty="0">
                          <a:effectLst/>
                        </a:rPr>
                        <a:t>　　　　　　　　　　　　　　　 </a:t>
                      </a:r>
                      <a:r>
                        <a:rPr lang="en-US" altLang="ja-JP" sz="1000" dirty="0" smtClean="0">
                          <a:effectLst/>
                        </a:rPr>
                        <a:t>           </a:t>
                      </a:r>
                      <a:r>
                        <a:rPr lang="en-US" altLang="ja-JP" sz="1000" baseline="0" dirty="0" smtClean="0">
                          <a:effectLst/>
                        </a:rPr>
                        <a:t> </a:t>
                      </a:r>
                      <a:r>
                        <a:rPr lang="ja-JP" sz="1000" dirty="0" smtClean="0">
                          <a:effectLst/>
                        </a:rPr>
                        <a:t>・</a:t>
                      </a:r>
                      <a:r>
                        <a:rPr lang="ja-JP" sz="1000" dirty="0">
                          <a:effectLst/>
                        </a:rPr>
                        <a:t>黒潮クルージングなど</a:t>
                      </a:r>
                      <a:endParaRPr lang="ja-JP" sz="1000" dirty="0">
                        <a:solidFill>
                          <a:srgbClr val="000000"/>
                        </a:solidFill>
                        <a:effectLst/>
                        <a:latin typeface="Microsoft Sans Serif"/>
                        <a:ea typeface="HG丸ｺﾞｼｯｸM-PRO"/>
                      </a:endParaRPr>
                    </a:p>
                  </a:txBody>
                  <a:tcPr marL="29321" marR="29321" marT="0" marB="0"/>
                </a:tc>
              </a:tr>
              <a:tr h="1457777">
                <a:tc>
                  <a:txBody>
                    <a:bodyPr/>
                    <a:lstStyle/>
                    <a:p>
                      <a:pPr indent="69850" algn="l" eaLnBrk="0" latinLnBrk="1" hangingPunct="0">
                        <a:lnSpc>
                          <a:spcPts val="1500"/>
                        </a:lnSpc>
                        <a:spcAft>
                          <a:spcPts val="0"/>
                        </a:spcAft>
                      </a:pPr>
                      <a:r>
                        <a:rPr lang="en-US" sz="1000" dirty="0">
                          <a:effectLst/>
                        </a:rPr>
                        <a:t> </a:t>
                      </a:r>
                      <a:endParaRPr lang="en-US" sz="1000" dirty="0" smtClean="0">
                        <a:effectLst/>
                      </a:endParaRPr>
                    </a:p>
                    <a:p>
                      <a:pPr indent="69850" algn="l" eaLnBrk="0" latinLnBrk="1" hangingPunct="0">
                        <a:lnSpc>
                          <a:spcPts val="1500"/>
                        </a:lnSpc>
                        <a:spcAft>
                          <a:spcPts val="0"/>
                        </a:spcAft>
                      </a:pPr>
                      <a:r>
                        <a:rPr lang="en-US" altLang="ja-JP" sz="1000" baseline="0" dirty="0" smtClean="0">
                          <a:effectLst/>
                        </a:rPr>
                        <a:t> </a:t>
                      </a:r>
                    </a:p>
                    <a:p>
                      <a:pPr indent="69850" algn="l" eaLnBrk="0" latinLnBrk="1" hangingPunct="0">
                        <a:lnSpc>
                          <a:spcPts val="1500"/>
                        </a:lnSpc>
                        <a:spcAft>
                          <a:spcPts val="0"/>
                        </a:spcAft>
                      </a:pPr>
                      <a:r>
                        <a:rPr lang="en-US" altLang="ja-JP" sz="1000" baseline="0" dirty="0" smtClean="0">
                          <a:effectLst/>
                        </a:rPr>
                        <a:t> </a:t>
                      </a:r>
                      <a:r>
                        <a:rPr lang="ja-JP" sz="1000" dirty="0" smtClean="0">
                          <a:effectLst/>
                        </a:rPr>
                        <a:t>３</a:t>
                      </a:r>
                      <a:endParaRPr lang="ja-JP" sz="1000" dirty="0">
                        <a:effectLst/>
                      </a:endParaRPr>
                    </a:p>
                    <a:p>
                      <a:pPr algn="ctr" eaLnBrk="0" latinLnBrk="1" hangingPunct="0">
                        <a:lnSpc>
                          <a:spcPts val="1500"/>
                        </a:lnSpc>
                        <a:spcAft>
                          <a:spcPts val="0"/>
                        </a:spcAft>
                      </a:pPr>
                      <a:r>
                        <a:rPr lang="en-US" sz="1000" dirty="0">
                          <a:effectLst/>
                        </a:rPr>
                        <a:t> </a:t>
                      </a:r>
                      <a:r>
                        <a:rPr lang="ja-JP" sz="1000" dirty="0">
                          <a:effectLst/>
                        </a:rPr>
                        <a:t>日</a:t>
                      </a:r>
                    </a:p>
                    <a:p>
                      <a:pPr algn="ctr" eaLnBrk="0" latinLnBrk="1" hangingPunct="0">
                        <a:lnSpc>
                          <a:spcPts val="1500"/>
                        </a:lnSpc>
                        <a:spcAft>
                          <a:spcPts val="0"/>
                        </a:spcAft>
                      </a:pPr>
                      <a:r>
                        <a:rPr lang="en-US" sz="1000" dirty="0">
                          <a:effectLst/>
                        </a:rPr>
                        <a:t> </a:t>
                      </a:r>
                      <a:r>
                        <a:rPr lang="ja-JP" sz="1000" dirty="0">
                          <a:effectLst/>
                        </a:rPr>
                        <a:t>目</a:t>
                      </a:r>
                      <a:endParaRPr lang="ja-JP" sz="1000" dirty="0">
                        <a:solidFill>
                          <a:srgbClr val="000000"/>
                        </a:solidFill>
                        <a:effectLst/>
                        <a:latin typeface="Microsoft Sans Serif"/>
                        <a:ea typeface="HG丸ｺﾞｼｯｸM-PRO"/>
                      </a:endParaRPr>
                    </a:p>
                  </a:txBody>
                  <a:tcPr marL="29321" marR="29321" marT="0" marB="0"/>
                </a:tc>
                <a:tc>
                  <a:txBody>
                    <a:bodyPr/>
                    <a:lstStyle/>
                    <a:p>
                      <a:pPr algn="l" eaLnBrk="0" latinLnBrk="1" hangingPunct="0">
                        <a:lnSpc>
                          <a:spcPts val="1500"/>
                        </a:lnSpc>
                        <a:spcAft>
                          <a:spcPts val="0"/>
                        </a:spcAft>
                      </a:pPr>
                      <a:r>
                        <a:rPr lang="en-US" sz="1000" dirty="0">
                          <a:effectLst/>
                        </a:rPr>
                        <a:t> 8:00</a:t>
                      </a:r>
                      <a:r>
                        <a:rPr lang="ja-JP" sz="1000" dirty="0">
                          <a:effectLst/>
                        </a:rPr>
                        <a:t>　　　　　　</a:t>
                      </a:r>
                      <a:r>
                        <a:rPr lang="en-US" altLang="ja-JP" sz="1000" dirty="0" smtClean="0">
                          <a:effectLst/>
                        </a:rPr>
                        <a:t>       </a:t>
                      </a:r>
                      <a:r>
                        <a:rPr lang="en-US" sz="1000" dirty="0" smtClean="0">
                          <a:effectLst/>
                        </a:rPr>
                        <a:t>11:00</a:t>
                      </a:r>
                      <a:r>
                        <a:rPr lang="ja-JP" sz="1000" dirty="0">
                          <a:effectLst/>
                        </a:rPr>
                        <a:t>　　　　　</a:t>
                      </a:r>
                      <a:r>
                        <a:rPr lang="en-US" sz="1000" dirty="0">
                          <a:effectLst/>
                        </a:rPr>
                        <a:t>   </a:t>
                      </a:r>
                      <a:r>
                        <a:rPr lang="en-US" sz="1000" dirty="0" smtClean="0">
                          <a:effectLst/>
                        </a:rPr>
                        <a:t>               </a:t>
                      </a:r>
                      <a:r>
                        <a:rPr lang="ja-JP" sz="1000" dirty="0">
                          <a:effectLst/>
                        </a:rPr>
                        <a:t>　　　　　　　　</a:t>
                      </a:r>
                      <a:r>
                        <a:rPr lang="en-US" sz="1000" dirty="0">
                          <a:effectLst/>
                        </a:rPr>
                        <a:t>19:00</a:t>
                      </a:r>
                      <a:r>
                        <a:rPr lang="ja-JP" sz="1000" dirty="0">
                          <a:effectLst/>
                        </a:rPr>
                        <a:t>　　　　</a:t>
                      </a:r>
                    </a:p>
                    <a:p>
                      <a:pPr algn="l" eaLnBrk="0" latinLnBrk="1" hangingPunct="0">
                        <a:lnSpc>
                          <a:spcPts val="1500"/>
                        </a:lnSpc>
                        <a:spcAft>
                          <a:spcPts val="0"/>
                        </a:spcAft>
                      </a:pPr>
                      <a:r>
                        <a:rPr lang="en-US" sz="1000" dirty="0">
                          <a:effectLst/>
                        </a:rPr>
                        <a:t>  </a:t>
                      </a:r>
                      <a:r>
                        <a:rPr lang="ja-JP" sz="1000" dirty="0">
                          <a:effectLst/>
                        </a:rPr>
                        <a:t>離村式 ＝＝＝＝ ユニバーサルスタジオジャパン ・・・・ ホテル　　　</a:t>
                      </a:r>
                    </a:p>
                    <a:p>
                      <a:pPr algn="l" eaLnBrk="0" latinLnBrk="1" hangingPunct="0">
                        <a:lnSpc>
                          <a:spcPts val="1500"/>
                        </a:lnSpc>
                        <a:spcAft>
                          <a:spcPts val="0"/>
                        </a:spcAft>
                      </a:pPr>
                      <a:r>
                        <a:rPr lang="ja-JP" sz="1000" dirty="0">
                          <a:effectLst/>
                        </a:rPr>
                        <a:t>　　　　　</a:t>
                      </a:r>
                      <a:r>
                        <a:rPr lang="en-US" altLang="ja-JP" sz="1000" dirty="0" smtClean="0">
                          <a:effectLst/>
                        </a:rPr>
                        <a:t>      </a:t>
                      </a:r>
                      <a:r>
                        <a:rPr lang="ja-JP" sz="1000" dirty="0">
                          <a:effectLst/>
                        </a:rPr>
                        <a:t>　</a:t>
                      </a:r>
                      <a:r>
                        <a:rPr lang="ja-JP" sz="800" dirty="0">
                          <a:effectLst/>
                        </a:rPr>
                        <a:t>バス</a:t>
                      </a:r>
                      <a:r>
                        <a:rPr lang="ja-JP" sz="1000" dirty="0">
                          <a:effectLst/>
                        </a:rPr>
                        <a:t>　</a:t>
                      </a:r>
                      <a:r>
                        <a:rPr lang="en-US" altLang="ja-JP" sz="1000" dirty="0" smtClean="0">
                          <a:effectLst/>
                        </a:rPr>
                        <a:t>    </a:t>
                      </a:r>
                      <a:r>
                        <a:rPr lang="ja-JP" sz="1000" dirty="0" smtClean="0">
                          <a:effectLst/>
                        </a:rPr>
                        <a:t>※</a:t>
                      </a:r>
                      <a:r>
                        <a:rPr lang="ja-JP" sz="1000" dirty="0">
                          <a:effectLst/>
                        </a:rPr>
                        <a:t>和歌山県内の場合　　　　　　　　　　　　　　　　　　　　</a:t>
                      </a:r>
                      <a:r>
                        <a:rPr lang="en-US" sz="1000" dirty="0">
                          <a:effectLst/>
                        </a:rPr>
                        <a:t/>
                      </a:r>
                      <a:br>
                        <a:rPr lang="en-US" sz="1000" dirty="0">
                          <a:effectLst/>
                        </a:rPr>
                      </a:br>
                      <a:r>
                        <a:rPr lang="ja-JP" sz="1000" dirty="0">
                          <a:effectLst/>
                        </a:rPr>
                        <a:t>　　　　　　　　　</a:t>
                      </a:r>
                      <a:r>
                        <a:rPr lang="en-US" altLang="ja-JP" sz="1000" dirty="0" smtClean="0">
                          <a:effectLst/>
                        </a:rPr>
                        <a:t>                </a:t>
                      </a:r>
                      <a:r>
                        <a:rPr lang="ja-JP" sz="1000" dirty="0" smtClean="0">
                          <a:effectLst/>
                        </a:rPr>
                        <a:t>アドベンチャーワールド</a:t>
                      </a:r>
                      <a:r>
                        <a:rPr lang="ja-JP" sz="1000" dirty="0">
                          <a:effectLst/>
                        </a:rPr>
                        <a:t>〈パンダ</a:t>
                      </a:r>
                      <a:r>
                        <a:rPr lang="ja-JP" sz="1000" dirty="0" smtClean="0">
                          <a:effectLst/>
                        </a:rPr>
                        <a:t>が</a:t>
                      </a:r>
                      <a:r>
                        <a:rPr lang="ja-JP" altLang="en-US" sz="1000" dirty="0" smtClean="0">
                          <a:effectLst/>
                        </a:rPr>
                        <a:t>８</a:t>
                      </a:r>
                      <a:r>
                        <a:rPr lang="ja-JP" sz="1000" dirty="0" smtClean="0">
                          <a:effectLst/>
                        </a:rPr>
                        <a:t>頭</a:t>
                      </a:r>
                      <a:r>
                        <a:rPr lang="ja-JP" sz="1000" dirty="0">
                          <a:effectLst/>
                        </a:rPr>
                        <a:t>います！〉</a:t>
                      </a:r>
                    </a:p>
                    <a:p>
                      <a:pPr algn="l" eaLnBrk="0" latinLnBrk="1" hangingPunct="0">
                        <a:lnSpc>
                          <a:spcPts val="1500"/>
                        </a:lnSpc>
                        <a:spcAft>
                          <a:spcPts val="0"/>
                        </a:spcAft>
                      </a:pPr>
                      <a:r>
                        <a:rPr lang="ja-JP" sz="1000" dirty="0">
                          <a:effectLst/>
                        </a:rPr>
                        <a:t>　　　　　　　　　　</a:t>
                      </a:r>
                    </a:p>
                    <a:p>
                      <a:pPr algn="l" eaLnBrk="0" latinLnBrk="1" hangingPunct="0">
                        <a:lnSpc>
                          <a:spcPts val="1500"/>
                        </a:lnSpc>
                        <a:spcAft>
                          <a:spcPts val="0"/>
                        </a:spcAft>
                      </a:pPr>
                      <a:r>
                        <a:rPr lang="ja-JP" sz="1000" dirty="0">
                          <a:effectLst/>
                        </a:rPr>
                        <a:t>　　　　　　　</a:t>
                      </a:r>
                    </a:p>
                    <a:p>
                      <a:pPr algn="l" eaLnBrk="0" latinLnBrk="1" hangingPunct="0">
                        <a:lnSpc>
                          <a:spcPts val="1500"/>
                        </a:lnSpc>
                        <a:spcAft>
                          <a:spcPts val="0"/>
                        </a:spcAft>
                      </a:pPr>
                      <a:r>
                        <a:rPr lang="en-US" sz="1000" dirty="0">
                          <a:effectLst/>
                        </a:rPr>
                        <a:t> </a:t>
                      </a:r>
                      <a:endParaRPr lang="ja-JP" sz="1000" dirty="0">
                        <a:solidFill>
                          <a:srgbClr val="000000"/>
                        </a:solidFill>
                        <a:effectLst/>
                        <a:latin typeface="Microsoft Sans Serif"/>
                        <a:ea typeface="HG丸ｺﾞｼｯｸM-PRO"/>
                      </a:endParaRPr>
                    </a:p>
                  </a:txBody>
                  <a:tcPr marL="29321" marR="29321" marT="0" marB="0"/>
                </a:tc>
              </a:tr>
              <a:tr h="1036455">
                <a:tc>
                  <a:txBody>
                    <a:bodyPr/>
                    <a:lstStyle/>
                    <a:p>
                      <a:pPr indent="69850" algn="l" eaLnBrk="0" latinLnBrk="1" hangingPunct="0">
                        <a:lnSpc>
                          <a:spcPts val="1500"/>
                        </a:lnSpc>
                        <a:spcAft>
                          <a:spcPts val="0"/>
                        </a:spcAft>
                      </a:pPr>
                      <a:r>
                        <a:rPr lang="en-US" sz="1000" dirty="0">
                          <a:effectLst/>
                        </a:rPr>
                        <a:t> </a:t>
                      </a:r>
                      <a:endParaRPr lang="en-US" sz="1000" dirty="0" smtClean="0">
                        <a:effectLst/>
                      </a:endParaRPr>
                    </a:p>
                    <a:p>
                      <a:pPr indent="69850" algn="l" eaLnBrk="0" latinLnBrk="1" hangingPunct="0">
                        <a:lnSpc>
                          <a:spcPts val="1500"/>
                        </a:lnSpc>
                        <a:spcAft>
                          <a:spcPts val="0"/>
                        </a:spcAft>
                      </a:pPr>
                      <a:r>
                        <a:rPr lang="en-US" altLang="ja-JP" sz="1000" baseline="0" dirty="0" smtClean="0">
                          <a:effectLst/>
                        </a:rPr>
                        <a:t> </a:t>
                      </a:r>
                      <a:r>
                        <a:rPr lang="ja-JP" sz="1000" dirty="0" smtClean="0">
                          <a:effectLst/>
                        </a:rPr>
                        <a:t>４</a:t>
                      </a:r>
                      <a:endParaRPr lang="ja-JP" sz="1000" dirty="0">
                        <a:effectLst/>
                      </a:endParaRPr>
                    </a:p>
                    <a:p>
                      <a:pPr algn="ctr" eaLnBrk="0" latinLnBrk="1" hangingPunct="0">
                        <a:lnSpc>
                          <a:spcPts val="1500"/>
                        </a:lnSpc>
                        <a:spcAft>
                          <a:spcPts val="0"/>
                        </a:spcAft>
                      </a:pPr>
                      <a:r>
                        <a:rPr lang="en-US" sz="1000" dirty="0">
                          <a:effectLst/>
                        </a:rPr>
                        <a:t> </a:t>
                      </a:r>
                      <a:r>
                        <a:rPr lang="ja-JP" sz="1000" dirty="0">
                          <a:effectLst/>
                        </a:rPr>
                        <a:t>日</a:t>
                      </a:r>
                    </a:p>
                    <a:p>
                      <a:pPr algn="ctr" eaLnBrk="0" latinLnBrk="1" hangingPunct="0">
                        <a:lnSpc>
                          <a:spcPts val="1500"/>
                        </a:lnSpc>
                        <a:spcAft>
                          <a:spcPts val="0"/>
                        </a:spcAft>
                      </a:pPr>
                      <a:r>
                        <a:rPr lang="en-US" sz="1000" dirty="0">
                          <a:effectLst/>
                        </a:rPr>
                        <a:t> </a:t>
                      </a:r>
                      <a:r>
                        <a:rPr lang="ja-JP" sz="1000" dirty="0">
                          <a:effectLst/>
                        </a:rPr>
                        <a:t>目</a:t>
                      </a:r>
                      <a:endParaRPr lang="ja-JP" sz="1000" dirty="0">
                        <a:solidFill>
                          <a:srgbClr val="000000"/>
                        </a:solidFill>
                        <a:effectLst/>
                        <a:latin typeface="Microsoft Sans Serif"/>
                        <a:ea typeface="HG丸ｺﾞｼｯｸM-PRO"/>
                      </a:endParaRPr>
                    </a:p>
                  </a:txBody>
                  <a:tcPr marL="29321" marR="29321" marT="0" marB="0"/>
                </a:tc>
                <a:tc>
                  <a:txBody>
                    <a:bodyPr/>
                    <a:lstStyle/>
                    <a:p>
                      <a:pPr algn="l" eaLnBrk="0" latinLnBrk="1" hangingPunct="0">
                        <a:lnSpc>
                          <a:spcPts val="1500"/>
                        </a:lnSpc>
                        <a:spcAft>
                          <a:spcPts val="0"/>
                        </a:spcAft>
                      </a:pPr>
                      <a:r>
                        <a:rPr lang="en-US" sz="1000" dirty="0">
                          <a:effectLst/>
                        </a:rPr>
                        <a:t> 8:30</a:t>
                      </a:r>
                      <a:r>
                        <a:rPr lang="ja-JP" sz="1000" dirty="0">
                          <a:effectLst/>
                        </a:rPr>
                        <a:t>　　　　　　　　　　　</a:t>
                      </a:r>
                      <a:r>
                        <a:rPr lang="en-US" sz="1000" dirty="0">
                          <a:effectLst/>
                        </a:rPr>
                        <a:t>      </a:t>
                      </a:r>
                      <a:r>
                        <a:rPr lang="ja-JP" sz="1000" dirty="0">
                          <a:effectLst/>
                        </a:rPr>
                        <a:t>　　　　　　　　</a:t>
                      </a:r>
                      <a:r>
                        <a:rPr lang="en-US" altLang="ja-JP" sz="1000" dirty="0" smtClean="0">
                          <a:effectLst/>
                        </a:rPr>
                        <a:t>       </a:t>
                      </a:r>
                      <a:r>
                        <a:rPr lang="ja-JP" sz="1000" dirty="0">
                          <a:effectLst/>
                        </a:rPr>
                        <a:t>　</a:t>
                      </a:r>
                      <a:r>
                        <a:rPr lang="en-US" sz="1000" dirty="0">
                          <a:effectLst/>
                        </a:rPr>
                        <a:t>14:20  </a:t>
                      </a:r>
                      <a:r>
                        <a:rPr lang="ja-JP" sz="1000" dirty="0">
                          <a:effectLst/>
                        </a:rPr>
                        <a:t>　</a:t>
                      </a:r>
                      <a:r>
                        <a:rPr lang="en-US" altLang="ja-JP" sz="1000" dirty="0" smtClean="0">
                          <a:effectLst/>
                        </a:rPr>
                        <a:t>           </a:t>
                      </a:r>
                      <a:r>
                        <a:rPr lang="en-US" sz="1000" dirty="0" smtClean="0">
                          <a:effectLst/>
                        </a:rPr>
                        <a:t> </a:t>
                      </a:r>
                      <a:r>
                        <a:rPr lang="en-US" sz="1000" dirty="0">
                          <a:effectLst/>
                        </a:rPr>
                        <a:t>16:53</a:t>
                      </a:r>
                      <a:r>
                        <a:rPr lang="ja-JP" sz="1000" dirty="0">
                          <a:effectLst/>
                        </a:rPr>
                        <a:t>　</a:t>
                      </a:r>
                    </a:p>
                    <a:p>
                      <a:pPr algn="l" eaLnBrk="0" latinLnBrk="1" hangingPunct="0">
                        <a:lnSpc>
                          <a:spcPts val="1500"/>
                        </a:lnSpc>
                        <a:spcAft>
                          <a:spcPts val="0"/>
                        </a:spcAft>
                      </a:pPr>
                      <a:r>
                        <a:rPr lang="en-US" sz="1000" dirty="0">
                          <a:effectLst/>
                        </a:rPr>
                        <a:t>  </a:t>
                      </a:r>
                      <a:r>
                        <a:rPr lang="ja-JP" sz="1000" dirty="0">
                          <a:effectLst/>
                        </a:rPr>
                        <a:t>ホテル ・・・・ 大阪周辺班別自主研修 ・・・・新大阪駅 ――― 東京駅　</a:t>
                      </a:r>
                    </a:p>
                    <a:p>
                      <a:pPr algn="l" eaLnBrk="0" latinLnBrk="1" hangingPunct="0">
                        <a:lnSpc>
                          <a:spcPts val="1500"/>
                        </a:lnSpc>
                        <a:spcAft>
                          <a:spcPts val="0"/>
                        </a:spcAft>
                      </a:pPr>
                      <a:r>
                        <a:rPr lang="ja-JP" sz="1000" dirty="0">
                          <a:effectLst/>
                        </a:rPr>
                        <a:t>　　　　　　</a:t>
                      </a:r>
                      <a:r>
                        <a:rPr lang="ja-JP" sz="800" dirty="0">
                          <a:effectLst/>
                        </a:rPr>
                        <a:t>バス</a:t>
                      </a:r>
                      <a:r>
                        <a:rPr lang="ja-JP" sz="1000" dirty="0">
                          <a:effectLst/>
                        </a:rPr>
                        <a:t>　　　　　　　　　　　　　　</a:t>
                      </a:r>
                      <a:r>
                        <a:rPr lang="en-US" altLang="ja-JP" sz="1000" dirty="0" smtClean="0">
                          <a:effectLst/>
                        </a:rPr>
                        <a:t>               </a:t>
                      </a:r>
                      <a:r>
                        <a:rPr lang="ja-JP" sz="1000" dirty="0">
                          <a:effectLst/>
                        </a:rPr>
                        <a:t>　　</a:t>
                      </a:r>
                      <a:r>
                        <a:rPr lang="en-US" sz="800" dirty="0">
                          <a:effectLst/>
                        </a:rPr>
                        <a:t>  </a:t>
                      </a:r>
                      <a:r>
                        <a:rPr lang="ja-JP" sz="800" dirty="0">
                          <a:effectLst/>
                        </a:rPr>
                        <a:t>　　　のぞみ１３０号　　　　</a:t>
                      </a:r>
                      <a:r>
                        <a:rPr lang="ja-JP" sz="1000" dirty="0">
                          <a:effectLst/>
                        </a:rPr>
                        <a:t>　　　　　　　　</a:t>
                      </a:r>
                      <a:r>
                        <a:rPr lang="en-US" sz="1000" dirty="0">
                          <a:effectLst/>
                        </a:rPr>
                        <a:t/>
                      </a:r>
                      <a:br>
                        <a:rPr lang="en-US" sz="1000" dirty="0">
                          <a:effectLst/>
                        </a:rPr>
                      </a:br>
                      <a:r>
                        <a:rPr lang="ja-JP" sz="1000" dirty="0">
                          <a:effectLst/>
                        </a:rPr>
                        <a:t>　　　　　　　　　　　　　　　　　　　　　　</a:t>
                      </a:r>
                      <a:r>
                        <a:rPr lang="en-US" altLang="ja-JP" sz="1000" dirty="0" smtClean="0">
                          <a:effectLst/>
                        </a:rPr>
                        <a:t>    </a:t>
                      </a:r>
                      <a:r>
                        <a:rPr lang="ja-JP" sz="1000" dirty="0">
                          <a:effectLst/>
                        </a:rPr>
                        <a:t>　　　</a:t>
                      </a:r>
                    </a:p>
                    <a:p>
                      <a:pPr algn="l" eaLnBrk="0" latinLnBrk="1" hangingPunct="0">
                        <a:lnSpc>
                          <a:spcPts val="1500"/>
                        </a:lnSpc>
                        <a:spcAft>
                          <a:spcPts val="0"/>
                        </a:spcAft>
                      </a:pPr>
                      <a:r>
                        <a:rPr lang="en-US" sz="1000" dirty="0">
                          <a:effectLst/>
                        </a:rPr>
                        <a:t> </a:t>
                      </a:r>
                      <a:endParaRPr lang="ja-JP" sz="1000" dirty="0">
                        <a:solidFill>
                          <a:srgbClr val="000000"/>
                        </a:solidFill>
                        <a:effectLst/>
                        <a:latin typeface="Microsoft Sans Serif"/>
                        <a:ea typeface="HG丸ｺﾞｼｯｸM-PRO"/>
                      </a:endParaRPr>
                    </a:p>
                  </a:txBody>
                  <a:tcPr marL="29321" marR="29321" marT="0" marB="0"/>
                </a:tc>
              </a:tr>
            </a:tbl>
          </a:graphicData>
        </a:graphic>
      </p:graphicFrame>
      <p:pic>
        <p:nvPicPr>
          <p:cNvPr id="2059" name="Picture 11" descr="monz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4408" y="210443"/>
            <a:ext cx="679450" cy="7762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enz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234" y="4692001"/>
            <a:ext cx="701675" cy="75882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炭焼き体験"/>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4479" y="3139280"/>
            <a:ext cx="1343025" cy="9271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2" descr="橋手前の瀬（写真５）"/>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760" y="3080543"/>
            <a:ext cx="1314450" cy="98583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藍染め２"/>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57504" y="3134518"/>
            <a:ext cx="1244600" cy="93186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IMG016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9504" y="1666975"/>
            <a:ext cx="1200150" cy="866775"/>
          </a:xfrm>
          <a:prstGeom prst="rect">
            <a:avLst/>
          </a:prstGeom>
          <a:noFill/>
          <a:extLst>
            <a:ext uri="{909E8E84-426E-40DD-AFC4-6F175D3DCCD1}">
              <a14:hiddenFill xmlns:a14="http://schemas.microsoft.com/office/drawing/2010/main">
                <a:solidFill>
                  <a:srgbClr val="FFFFFF"/>
                </a:solidFill>
              </a14:hiddenFill>
            </a:ext>
          </a:extLst>
        </p:spPr>
      </p:pic>
      <p:pic>
        <p:nvPicPr>
          <p:cNvPr id="2057" name="図 5" descr="民泊３"/>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79654" y="1666975"/>
            <a:ext cx="1155700" cy="86677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descr="waza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62537" y="5733256"/>
            <a:ext cx="534988" cy="75723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パンダ１"/>
          <p:cNvPicPr>
            <a:picLocks noChangeAspect="1" noChangeArrowheads="1"/>
          </p:cNvPicPr>
          <p:nvPr/>
        </p:nvPicPr>
        <p:blipFill>
          <a:blip r:embed="rId10" cstate="print">
            <a:extLst>
              <a:ext uri="{28A0092B-C50C-407E-A947-70E740481C1C}">
                <a14:useLocalDpi xmlns:a14="http://schemas.microsoft.com/office/drawing/2010/main" val="0"/>
              </a:ext>
            </a:extLst>
          </a:blip>
          <a:srcRect l="23930" t="7825" r="17146" b="9581"/>
          <a:stretch>
            <a:fillRect/>
          </a:stretch>
        </p:blipFill>
        <p:spPr bwMode="auto">
          <a:xfrm>
            <a:off x="5879654" y="4500634"/>
            <a:ext cx="984250" cy="9191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わかぱん【目的外使用厳禁】"/>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36296" y="4525241"/>
            <a:ext cx="760413" cy="91916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8" descr="kumak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59832" y="1765299"/>
            <a:ext cx="546100" cy="75406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3"/>
          <p:cNvSpPr>
            <a:spLocks noChangeArrowheads="1"/>
          </p:cNvSpPr>
          <p:nvPr/>
        </p:nvSpPr>
        <p:spPr bwMode="auto">
          <a:xfrm>
            <a:off x="0" y="216982"/>
            <a:ext cx="842923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191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407988" algn="l" defTabSz="914400" rtl="0" eaLnBrk="1" fontAlgn="base" latinLnBrk="0" hangingPunct="1">
              <a:lnSpc>
                <a:spcPct val="100000"/>
              </a:lnSpc>
              <a:spcBef>
                <a:spcPct val="0"/>
              </a:spcBef>
              <a:spcAft>
                <a:spcPct val="0"/>
              </a:spcAft>
              <a:buClrTx/>
              <a:buSzTx/>
              <a:buFontTx/>
              <a:buNone/>
              <a:tabLst/>
            </a:pPr>
            <a:r>
              <a:rPr kumimoji="1" lang="ja-JP" altLang="ja-JP" sz="1600" b="1" i="0" u="none" strike="noStrike" cap="none" normalizeH="0" baseline="0" dirty="0" smtClean="0">
                <a:ln>
                  <a:noFill/>
                </a:ln>
                <a:solidFill>
                  <a:srgbClr val="008000"/>
                </a:solidFill>
                <a:effectLst/>
                <a:latin typeface="Microsoft Sans Serif" pitchFamily="34" charset="0"/>
                <a:ea typeface="HG丸ｺﾞｼｯｸM-PRO" pitchFamily="50" charset="-128"/>
                <a:cs typeface="HG丸ｺﾞｼｯｸM-PRO" pitchFamily="50" charset="-128"/>
              </a:rPr>
              <a:t>和歌山県「ほんまもん</a:t>
            </a:r>
            <a:r>
              <a:rPr kumimoji="1" lang="ja-JP" altLang="ja-JP" sz="1600" b="1" i="0" u="none" strike="noStrike" cap="none" normalizeH="0" baseline="0" dirty="0" smtClean="0">
                <a:ln>
                  <a:noFill/>
                </a:ln>
                <a:solidFill>
                  <a:srgbClr val="009900"/>
                </a:solidFill>
                <a:effectLst/>
                <a:latin typeface="Microsoft Sans Serif" pitchFamily="34" charset="0"/>
                <a:ea typeface="HG丸ｺﾞｼｯｸM-PRO" pitchFamily="50" charset="-128"/>
                <a:cs typeface="HG丸ｺﾞｼｯｸM-PRO" pitchFamily="50" charset="-128"/>
              </a:rPr>
              <a:t>体</a:t>
            </a:r>
            <a:r>
              <a:rPr kumimoji="1" lang="ja-JP" altLang="ja-JP" sz="1600" b="1" i="0" u="none" strike="noStrike" cap="none" normalizeH="0" baseline="0" dirty="0" smtClean="0">
                <a:ln>
                  <a:noFill/>
                </a:ln>
                <a:solidFill>
                  <a:srgbClr val="008000"/>
                </a:solidFill>
                <a:effectLst/>
                <a:latin typeface="Microsoft Sans Serif" pitchFamily="34" charset="0"/>
                <a:ea typeface="HG丸ｺﾞｼｯｸM-PRO" pitchFamily="50" charset="-128"/>
                <a:cs typeface="HG丸ｺﾞｼｯｸM-PRO" pitchFamily="50" charset="-128"/>
              </a:rPr>
              <a:t>験」の修学旅行　体験モデルプラン</a:t>
            </a:r>
            <a:r>
              <a:rPr kumimoji="1" lang="ja-JP" altLang="ja-JP" sz="1600" b="1" i="0" u="none" strike="noStrike" cap="none" normalizeH="0" baseline="0" dirty="0" smtClean="0">
                <a:ln>
                  <a:noFill/>
                </a:ln>
                <a:solidFill>
                  <a:srgbClr val="008000"/>
                </a:solidFill>
                <a:effectLst/>
                <a:latin typeface="Microsoft Sans Serif" pitchFamily="34" charset="0"/>
                <a:ea typeface="HG丸ｺﾞｼｯｸM-PRO" pitchFamily="50" charset="-128"/>
                <a:cs typeface="HG丸ｺﾞｼｯｸM-PRO" pitchFamily="50" charset="-128"/>
              </a:rPr>
              <a:t>（</a:t>
            </a:r>
            <a:r>
              <a:rPr lang="ja-JP" altLang="en-US" sz="1600" b="1" dirty="0">
                <a:solidFill>
                  <a:srgbClr val="008000"/>
                </a:solidFill>
                <a:latin typeface="Microsoft Sans Serif" pitchFamily="34" charset="0"/>
                <a:ea typeface="HG丸ｺﾞｼｯｸM-PRO" pitchFamily="50" charset="-128"/>
                <a:cs typeface="HG丸ｺﾞｼｯｸM-PRO" pitchFamily="50" charset="-128"/>
              </a:rPr>
              <a:t>民泊</a:t>
            </a:r>
            <a:r>
              <a:rPr kumimoji="1" lang="ja-JP" altLang="ja-JP" sz="1600" b="1" i="0" u="none" strike="noStrike" cap="none" normalizeH="0" baseline="0" dirty="0" smtClean="0">
                <a:ln>
                  <a:noFill/>
                </a:ln>
                <a:solidFill>
                  <a:srgbClr val="008000"/>
                </a:solidFill>
                <a:effectLst/>
                <a:latin typeface="Microsoft Sans Serif" pitchFamily="34" charset="0"/>
                <a:ea typeface="HG丸ｺﾞｼｯｸM-PRO" pitchFamily="50" charset="-128"/>
                <a:cs typeface="HG丸ｺﾞｼｯｸM-PRO" pitchFamily="50" charset="-128"/>
              </a:rPr>
              <a:t>プラン</a:t>
            </a:r>
            <a:r>
              <a:rPr kumimoji="1" lang="ja-JP" altLang="ja-JP" sz="1600" b="1" i="0" u="none" strike="noStrike" cap="none" normalizeH="0" baseline="0" dirty="0" smtClean="0">
                <a:ln>
                  <a:noFill/>
                </a:ln>
                <a:solidFill>
                  <a:srgbClr val="008000"/>
                </a:solidFill>
                <a:effectLst/>
                <a:latin typeface="Microsoft Sans Serif" pitchFamily="34" charset="0"/>
                <a:ea typeface="HG丸ｺﾞｼｯｸM-PRO" pitchFamily="50" charset="-128"/>
                <a:cs typeface="HG丸ｺﾞｼｯｸM-PRO" pitchFamily="50" charset="-128"/>
              </a:rPr>
              <a:t>）　</a:t>
            </a:r>
            <a:endParaRPr kumimoji="1" lang="ja-JP" altLang="ja-JP" sz="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a:p>
            <a:pPr marL="0" marR="0" lvl="0" indent="407988" algn="l" defTabSz="914400" rtl="0" eaLnBrk="0" fontAlgn="base" latinLnBrk="0" hangingPunct="0">
              <a:lnSpc>
                <a:spcPct val="100000"/>
              </a:lnSpc>
              <a:spcBef>
                <a:spcPct val="0"/>
              </a:spcBef>
              <a:spcAft>
                <a:spcPct val="0"/>
              </a:spcAft>
              <a:buClrTx/>
              <a:buSzTx/>
              <a:buFontTx/>
              <a:buNone/>
              <a:tabLst/>
            </a:pPr>
            <a:r>
              <a:rPr kumimoji="1" lang="ja-JP" altLang="ja-JP" sz="1100" b="1" i="0" u="none" strike="noStrike" cap="none" normalizeH="0" baseline="0" dirty="0" smtClean="0">
                <a:ln>
                  <a:noFill/>
                </a:ln>
                <a:solidFill>
                  <a:srgbClr val="000000"/>
                </a:solidFill>
                <a:effectLst/>
                <a:latin typeface="Microsoft Sans Serif" pitchFamily="34" charset="0"/>
                <a:ea typeface="HG丸ｺﾞｼｯｸM-PRO" pitchFamily="50" charset="-128"/>
                <a:cs typeface="Times New Roman" pitchFamily="18" charset="0"/>
              </a:rPr>
              <a:t>　　 </a:t>
            </a:r>
            <a:r>
              <a:rPr kumimoji="1" lang="ja-JP" altLang="ja-JP" sz="1100" b="1" i="0" u="none" strike="noStrike" cap="none" normalizeH="0" baseline="0" dirty="0" smtClean="0">
                <a:ln>
                  <a:noFill/>
                </a:ln>
                <a:solidFill>
                  <a:srgbClr val="000000"/>
                </a:solidFill>
                <a:effectLst/>
                <a:latin typeface="Microsoft Sans Serif" pitchFamily="34" charset="0"/>
                <a:ea typeface="HG丸ｺﾞｼｯｸM-PRO" pitchFamily="50" charset="-128"/>
                <a:cs typeface="Microsoft Sans Serif" pitchFamily="34" charset="0"/>
              </a:rPr>
              <a:t> </a:t>
            </a:r>
            <a:r>
              <a:rPr kumimoji="1" lang="ja-JP" altLang="ja-JP" sz="1100" b="1" i="0" u="none" strike="noStrike" cap="none" normalizeH="0" baseline="0" dirty="0" smtClean="0">
                <a:ln>
                  <a:noFill/>
                </a:ln>
                <a:solidFill>
                  <a:srgbClr val="000000"/>
                </a:solidFill>
                <a:effectLst/>
                <a:latin typeface="Microsoft Sans Serif" pitchFamily="34" charset="0"/>
                <a:ea typeface="HG丸ｺﾞｼｯｸM-PRO" pitchFamily="50" charset="-128"/>
                <a:cs typeface="HG丸ｺﾞｼｯｸM-PRO" pitchFamily="50" charset="-128"/>
              </a:rPr>
              <a:t>※　白浜町内のホテルでの宿泊や日置川エリアでの民宿分宿もあります。</a:t>
            </a:r>
            <a:endParaRPr kumimoji="1" lang="ja-JP" altLang="ja-JP" sz="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a:p>
            <a:pPr marL="0" marR="0" lvl="0" indent="407988" algn="l" defTabSz="914400" rtl="0" eaLnBrk="0" fontAlgn="base" latinLnBrk="0" hangingPunct="0">
              <a:lnSpc>
                <a:spcPct val="100000"/>
              </a:lnSpc>
              <a:spcBef>
                <a:spcPct val="0"/>
              </a:spcBef>
              <a:spcAft>
                <a:spcPct val="0"/>
              </a:spcAft>
              <a:buClrTx/>
              <a:buSzTx/>
              <a:buFontTx/>
              <a:buNone/>
              <a:tabLst/>
            </a:pPr>
            <a:r>
              <a:rPr kumimoji="1" lang="ja-JP" altLang="ja-JP" sz="1100" b="1" i="0" u="none" strike="noStrike" cap="none" normalizeH="0" baseline="0" dirty="0" smtClean="0">
                <a:ln>
                  <a:noFill/>
                </a:ln>
                <a:solidFill>
                  <a:srgbClr val="000000"/>
                </a:solidFill>
                <a:effectLst/>
                <a:latin typeface="Microsoft Sans Serif" pitchFamily="34" charset="0"/>
                <a:ea typeface="HG丸ｺﾞｼｯｸM-PRO" pitchFamily="50" charset="-128"/>
                <a:cs typeface="HG丸ｺﾞｼｯｸM-PRO" pitchFamily="50" charset="-128"/>
              </a:rPr>
              <a:t>　　</a:t>
            </a:r>
            <a:r>
              <a:rPr kumimoji="1" lang="ja-JP" altLang="en-US" sz="1100" b="1" i="0" u="none" strike="noStrike" cap="none" normalizeH="0" baseline="0" dirty="0" smtClean="0">
                <a:ln>
                  <a:noFill/>
                </a:ln>
                <a:solidFill>
                  <a:srgbClr val="000000"/>
                </a:solidFill>
                <a:effectLst/>
                <a:latin typeface="Microsoft Sans Serif" pitchFamily="34" charset="0"/>
                <a:ea typeface="HG丸ｺﾞｼｯｸM-PRO" pitchFamily="50" charset="-128"/>
                <a:cs typeface="Microsoft Sans Serif" pitchFamily="34" charset="0"/>
              </a:rPr>
              <a:t>  </a:t>
            </a:r>
            <a:r>
              <a:rPr kumimoji="1" lang="en-US" altLang="ja-JP" sz="1100" b="1" i="0" u="none" strike="noStrike" cap="none" normalizeH="0" baseline="0" dirty="0" smtClean="0">
                <a:ln>
                  <a:noFill/>
                </a:ln>
                <a:solidFill>
                  <a:srgbClr val="000000"/>
                </a:solidFill>
                <a:effectLst/>
                <a:latin typeface="Microsoft Sans Serif" pitchFamily="34" charset="0"/>
                <a:ea typeface="HG丸ｺﾞｼｯｸM-PRO" pitchFamily="50" charset="-128"/>
                <a:cs typeface="HG丸ｺﾞｼｯｸM-PRO" pitchFamily="50" charset="-128"/>
              </a:rPr>
              <a:t>※</a:t>
            </a:r>
            <a:r>
              <a:rPr kumimoji="1" lang="ja-JP" altLang="en-US" sz="1100" b="1" i="0" u="none" strike="noStrike" cap="none" normalizeH="0" baseline="0" dirty="0" smtClean="0">
                <a:ln>
                  <a:noFill/>
                </a:ln>
                <a:solidFill>
                  <a:srgbClr val="000000"/>
                </a:solidFill>
                <a:effectLst/>
                <a:latin typeface="Microsoft Sans Serif" pitchFamily="34" charset="0"/>
                <a:ea typeface="HG丸ｺﾞｼｯｸM-PRO" pitchFamily="50" charset="-128"/>
                <a:cs typeface="HG丸ｺﾞｼｯｸM-PRO" pitchFamily="50" charset="-128"/>
              </a:rPr>
              <a:t>　実施時期により体験メニューの実施可否の確認が必要な場合があります。（川や海での体験・農作業の体験など）</a:t>
            </a:r>
            <a:endParaRPr kumimoji="1" lang="ja-JP" altLang="en-US" sz="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a:p>
            <a:pPr marL="0" marR="0" lvl="0" indent="407988" algn="l" defTabSz="914400" rtl="0" eaLnBrk="0" fontAlgn="base" latinLnBrk="0" hangingPunct="0">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Tree>
    <p:extLst>
      <p:ext uri="{BB962C8B-B14F-4D97-AF65-F5344CB8AC3E}">
        <p14:creationId xmlns:p14="http://schemas.microsoft.com/office/powerpoint/2010/main" val="27795936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3"/>
          <p:cNvSpPr>
            <a:spLocks noChangeArrowheads="1"/>
          </p:cNvSpPr>
          <p:nvPr/>
        </p:nvSpPr>
        <p:spPr bwMode="auto">
          <a:xfrm>
            <a:off x="588963" y="14636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8" name="スライド番号プレースホルダー 7"/>
          <p:cNvSpPr>
            <a:spLocks noGrp="1"/>
          </p:cNvSpPr>
          <p:nvPr>
            <p:ph type="sldNum" sz="quarter" idx="12"/>
          </p:nvPr>
        </p:nvSpPr>
        <p:spPr/>
        <p:txBody>
          <a:bodyPr/>
          <a:lstStyle/>
          <a:p>
            <a:fld id="{85E754C9-D8DF-439D-B96B-3FD00F9E1147}" type="slidenum">
              <a:rPr kumimoji="1" lang="ja-JP" altLang="en-US" smtClean="0"/>
              <a:t>18</a:t>
            </a:fld>
            <a:endParaRPr kumimoji="1" lang="ja-JP" altLang="en-US"/>
          </a:p>
        </p:txBody>
      </p:sp>
      <p:graphicFrame>
        <p:nvGraphicFramePr>
          <p:cNvPr id="3" name="表 2"/>
          <p:cNvGraphicFramePr>
            <a:graphicFrameLocks noGrp="1"/>
          </p:cNvGraphicFramePr>
          <p:nvPr>
            <p:extLst>
              <p:ext uri="{D42A27DB-BD31-4B8C-83A1-F6EECF244321}">
                <p14:modId xmlns:p14="http://schemas.microsoft.com/office/powerpoint/2010/main" val="3339538928"/>
              </p:ext>
            </p:extLst>
          </p:nvPr>
        </p:nvGraphicFramePr>
        <p:xfrm>
          <a:off x="323528" y="835098"/>
          <a:ext cx="8640960" cy="5925830"/>
        </p:xfrm>
        <a:graphic>
          <a:graphicData uri="http://schemas.openxmlformats.org/drawingml/2006/table">
            <a:tbl>
              <a:tblPr>
                <a:tableStyleId>{BC89EF96-8CEA-46FF-86C4-4CE0E7609802}</a:tableStyleId>
              </a:tblPr>
              <a:tblGrid>
                <a:gridCol w="337283"/>
                <a:gridCol w="8303677"/>
              </a:tblGrid>
              <a:tr h="199373">
                <a:tc>
                  <a:txBody>
                    <a:bodyPr/>
                    <a:lstStyle/>
                    <a:p>
                      <a:pPr algn="l" eaLnBrk="0" latinLnBrk="1" hangingPunct="0">
                        <a:lnSpc>
                          <a:spcPts val="1500"/>
                        </a:lnSpc>
                        <a:spcAft>
                          <a:spcPts val="0"/>
                        </a:spcAft>
                      </a:pPr>
                      <a:r>
                        <a:rPr lang="en-US" sz="1000" dirty="0">
                          <a:effectLst/>
                        </a:rPr>
                        <a:t> </a:t>
                      </a:r>
                      <a:endParaRPr lang="ja-JP" sz="900" dirty="0">
                        <a:solidFill>
                          <a:srgbClr val="000000"/>
                        </a:solidFill>
                        <a:effectLst/>
                        <a:latin typeface="Microsoft Sans Serif"/>
                        <a:ea typeface="HG丸ｺﾞｼｯｸM-PRO"/>
                      </a:endParaRPr>
                    </a:p>
                  </a:txBody>
                  <a:tcPr marL="55083" marR="55083" marT="0" marB="0"/>
                </a:tc>
                <a:tc>
                  <a:txBody>
                    <a:bodyPr/>
                    <a:lstStyle/>
                    <a:p>
                      <a:pPr algn="ctr" eaLnBrk="0" latinLnBrk="1" hangingPunct="0">
                        <a:lnSpc>
                          <a:spcPts val="1500"/>
                        </a:lnSpc>
                        <a:spcAft>
                          <a:spcPts val="0"/>
                        </a:spcAft>
                      </a:pPr>
                      <a:r>
                        <a:rPr lang="ja-JP" sz="900" dirty="0" smtClean="0">
                          <a:effectLst/>
                        </a:rPr>
                        <a:t>行</a:t>
                      </a:r>
                      <a:r>
                        <a:rPr lang="ja-JP" sz="900" dirty="0">
                          <a:effectLst/>
                        </a:rPr>
                        <a:t>　　　　　　　　　　程</a:t>
                      </a:r>
                      <a:r>
                        <a:rPr lang="en-US" sz="900" dirty="0">
                          <a:effectLst/>
                        </a:rPr>
                        <a:t>                      </a:t>
                      </a:r>
                      <a:endParaRPr lang="ja-JP" sz="900" dirty="0">
                        <a:solidFill>
                          <a:srgbClr val="000000"/>
                        </a:solidFill>
                        <a:effectLst/>
                        <a:latin typeface="Microsoft Sans Serif"/>
                        <a:ea typeface="HG丸ｺﾞｼｯｸM-PRO"/>
                      </a:endParaRPr>
                    </a:p>
                  </a:txBody>
                  <a:tcPr marL="55083" marR="55083" marT="0" marB="0"/>
                </a:tc>
              </a:tr>
              <a:tr h="2250513">
                <a:tc>
                  <a:txBody>
                    <a:bodyPr/>
                    <a:lstStyle/>
                    <a:p>
                      <a:pPr algn="l" eaLnBrk="0" latinLnBrk="1" hangingPunct="0">
                        <a:lnSpc>
                          <a:spcPts val="1500"/>
                        </a:lnSpc>
                        <a:spcAft>
                          <a:spcPts val="0"/>
                        </a:spcAft>
                      </a:pPr>
                      <a:r>
                        <a:rPr lang="en-US" sz="900" dirty="0">
                          <a:effectLst/>
                        </a:rPr>
                        <a:t> </a:t>
                      </a:r>
                      <a:endParaRPr lang="ja-JP" sz="900" dirty="0">
                        <a:effectLst/>
                      </a:endParaRPr>
                    </a:p>
                    <a:p>
                      <a:pPr algn="ctr" eaLnBrk="0" latinLnBrk="1" hangingPunct="0">
                        <a:lnSpc>
                          <a:spcPts val="1500"/>
                        </a:lnSpc>
                        <a:spcAft>
                          <a:spcPts val="0"/>
                        </a:spcAft>
                      </a:pPr>
                      <a:endParaRPr lang="en-US" sz="900" dirty="0" smtClean="0">
                        <a:effectLst/>
                      </a:endParaRPr>
                    </a:p>
                    <a:p>
                      <a:pPr algn="ctr" eaLnBrk="0" latinLnBrk="1" hangingPunct="0">
                        <a:lnSpc>
                          <a:spcPts val="1500"/>
                        </a:lnSpc>
                        <a:spcAft>
                          <a:spcPts val="0"/>
                        </a:spcAft>
                      </a:pPr>
                      <a:endParaRPr lang="en-US" sz="900" dirty="0" smtClean="0">
                        <a:effectLst/>
                      </a:endParaRPr>
                    </a:p>
                    <a:p>
                      <a:pPr algn="ctr" eaLnBrk="0" latinLnBrk="1" hangingPunct="0">
                        <a:lnSpc>
                          <a:spcPts val="1500"/>
                        </a:lnSpc>
                        <a:spcAft>
                          <a:spcPts val="0"/>
                        </a:spcAft>
                      </a:pPr>
                      <a:endParaRPr lang="en-US" sz="900" dirty="0" smtClean="0">
                        <a:effectLst/>
                      </a:endParaRPr>
                    </a:p>
                    <a:p>
                      <a:pPr algn="ctr" eaLnBrk="0" latinLnBrk="1" hangingPunct="0">
                        <a:lnSpc>
                          <a:spcPts val="1500"/>
                        </a:lnSpc>
                        <a:spcAft>
                          <a:spcPts val="0"/>
                        </a:spcAft>
                      </a:pPr>
                      <a:r>
                        <a:rPr lang="en-US" sz="900" dirty="0" smtClean="0">
                          <a:effectLst/>
                        </a:rPr>
                        <a:t> </a:t>
                      </a:r>
                      <a:r>
                        <a:rPr lang="ja-JP" sz="900" dirty="0">
                          <a:effectLst/>
                        </a:rPr>
                        <a:t>１</a:t>
                      </a:r>
                    </a:p>
                    <a:p>
                      <a:pPr algn="ctr" eaLnBrk="0" latinLnBrk="1" hangingPunct="0">
                        <a:lnSpc>
                          <a:spcPts val="1500"/>
                        </a:lnSpc>
                        <a:spcAft>
                          <a:spcPts val="0"/>
                        </a:spcAft>
                      </a:pPr>
                      <a:r>
                        <a:rPr lang="en-US" sz="900" dirty="0">
                          <a:effectLst/>
                        </a:rPr>
                        <a:t> </a:t>
                      </a:r>
                      <a:r>
                        <a:rPr lang="ja-JP" sz="900" dirty="0">
                          <a:effectLst/>
                        </a:rPr>
                        <a:t>日</a:t>
                      </a:r>
                    </a:p>
                    <a:p>
                      <a:pPr algn="ctr" eaLnBrk="0" latinLnBrk="1" hangingPunct="0">
                        <a:lnSpc>
                          <a:spcPts val="1500"/>
                        </a:lnSpc>
                        <a:spcAft>
                          <a:spcPts val="0"/>
                        </a:spcAft>
                      </a:pPr>
                      <a:r>
                        <a:rPr lang="en-US" sz="900" dirty="0">
                          <a:effectLst/>
                        </a:rPr>
                        <a:t> </a:t>
                      </a:r>
                      <a:r>
                        <a:rPr lang="ja-JP" sz="900" dirty="0">
                          <a:effectLst/>
                        </a:rPr>
                        <a:t>目</a:t>
                      </a:r>
                      <a:endParaRPr lang="ja-JP" sz="900" dirty="0">
                        <a:solidFill>
                          <a:srgbClr val="000000"/>
                        </a:solidFill>
                        <a:effectLst/>
                        <a:latin typeface="Microsoft Sans Serif"/>
                        <a:ea typeface="HG丸ｺﾞｼｯｸM-PRO"/>
                      </a:endParaRPr>
                    </a:p>
                  </a:txBody>
                  <a:tcPr marL="55083" marR="55083" marT="0" marB="0"/>
                </a:tc>
                <a:tc>
                  <a:txBody>
                    <a:bodyPr/>
                    <a:lstStyle/>
                    <a:p>
                      <a:pPr indent="139700" algn="l" eaLnBrk="0" latinLnBrk="1" hangingPunct="0">
                        <a:lnSpc>
                          <a:spcPts val="1500"/>
                        </a:lnSpc>
                        <a:spcAft>
                          <a:spcPts val="0"/>
                        </a:spcAft>
                      </a:pPr>
                      <a:r>
                        <a:rPr lang="en-US" sz="900" dirty="0">
                          <a:effectLst/>
                        </a:rPr>
                        <a:t>8:50</a:t>
                      </a:r>
                      <a:r>
                        <a:rPr lang="ja-JP" sz="900" dirty="0">
                          <a:effectLst/>
                        </a:rPr>
                        <a:t>　　</a:t>
                      </a:r>
                      <a:r>
                        <a:rPr lang="en-US" altLang="ja-JP" sz="900" dirty="0" smtClean="0">
                          <a:effectLst/>
                        </a:rPr>
                        <a:t>  </a:t>
                      </a:r>
                      <a:r>
                        <a:rPr lang="ja-JP" sz="900" dirty="0">
                          <a:effectLst/>
                        </a:rPr>
                        <a:t>　　</a:t>
                      </a:r>
                      <a:r>
                        <a:rPr lang="en-US" sz="900" dirty="0">
                          <a:effectLst/>
                        </a:rPr>
                        <a:t>11:23</a:t>
                      </a:r>
                      <a:r>
                        <a:rPr lang="ja-JP" sz="900" dirty="0">
                          <a:effectLst/>
                        </a:rPr>
                        <a:t>　　　</a:t>
                      </a:r>
                      <a:r>
                        <a:rPr lang="en-US" altLang="ja-JP" sz="900" dirty="0" smtClean="0">
                          <a:effectLst/>
                        </a:rPr>
                        <a:t>       </a:t>
                      </a:r>
                      <a:r>
                        <a:rPr lang="ja-JP" altLang="en-US" sz="900" dirty="0" smtClean="0">
                          <a:effectLst/>
                        </a:rPr>
                        <a:t>　　　　</a:t>
                      </a:r>
                      <a:r>
                        <a:rPr lang="en-US" altLang="ja-JP" sz="900" dirty="0" smtClean="0">
                          <a:effectLst/>
                        </a:rPr>
                        <a:t> </a:t>
                      </a:r>
                      <a:r>
                        <a:rPr lang="ja-JP" sz="900" dirty="0">
                          <a:effectLst/>
                        </a:rPr>
                        <a:t>　　</a:t>
                      </a:r>
                      <a:r>
                        <a:rPr lang="en-US" sz="900" dirty="0">
                          <a:effectLst/>
                        </a:rPr>
                        <a:t>14:30</a:t>
                      </a:r>
                      <a:r>
                        <a:rPr lang="ja-JP" sz="900" dirty="0">
                          <a:effectLst/>
                        </a:rPr>
                        <a:t>　　　　　 　　　　　</a:t>
                      </a:r>
                      <a:r>
                        <a:rPr lang="en-US" altLang="ja-JP" sz="900" dirty="0" smtClean="0">
                          <a:effectLst/>
                        </a:rPr>
                        <a:t>                              </a:t>
                      </a:r>
                      <a:r>
                        <a:rPr lang="ja-JP" sz="900" dirty="0">
                          <a:effectLst/>
                        </a:rPr>
                        <a:t>　　　　　　 </a:t>
                      </a:r>
                      <a:r>
                        <a:rPr lang="en-US" sz="900" dirty="0">
                          <a:effectLst/>
                        </a:rPr>
                        <a:t>17:00</a:t>
                      </a:r>
                      <a:endParaRPr lang="ja-JP" sz="900" dirty="0">
                        <a:effectLst/>
                      </a:endParaRPr>
                    </a:p>
                    <a:p>
                      <a:pPr indent="139700" algn="l" eaLnBrk="0" latinLnBrk="1" hangingPunct="0">
                        <a:lnSpc>
                          <a:spcPts val="1500"/>
                        </a:lnSpc>
                        <a:spcAft>
                          <a:spcPts val="0"/>
                        </a:spcAft>
                      </a:pPr>
                      <a:r>
                        <a:rPr lang="ja-JP" sz="900" dirty="0">
                          <a:effectLst/>
                        </a:rPr>
                        <a:t>東京駅 ―― 新大阪駅　＝</a:t>
                      </a:r>
                      <a:r>
                        <a:rPr lang="ja-JP" sz="900" dirty="0" smtClean="0">
                          <a:effectLst/>
                        </a:rPr>
                        <a:t>＝</a:t>
                      </a:r>
                      <a:r>
                        <a:rPr lang="ja-JP" altLang="ja-JP" sz="900" dirty="0" smtClean="0">
                          <a:effectLst/>
                        </a:rPr>
                        <a:t>＝＝＝＝</a:t>
                      </a:r>
                      <a:r>
                        <a:rPr lang="ja-JP" sz="900" dirty="0">
                          <a:effectLst/>
                        </a:rPr>
                        <a:t>　</a:t>
                      </a:r>
                      <a:r>
                        <a:rPr lang="ja-JP" altLang="en-US" sz="900" dirty="0" smtClean="0">
                          <a:effectLst/>
                        </a:rPr>
                        <a:t>紀中</a:t>
                      </a:r>
                      <a:r>
                        <a:rPr lang="ja-JP" sz="900" dirty="0" smtClean="0">
                          <a:effectLst/>
                        </a:rPr>
                        <a:t>エリア</a:t>
                      </a:r>
                      <a:r>
                        <a:rPr lang="ja-JP" sz="900" dirty="0">
                          <a:effectLst/>
                        </a:rPr>
                        <a:t>の「ほんまもん体験</a:t>
                      </a:r>
                      <a:r>
                        <a:rPr lang="ja-JP" sz="900" dirty="0" smtClean="0">
                          <a:effectLst/>
                        </a:rPr>
                        <a:t>」</a:t>
                      </a:r>
                      <a:r>
                        <a:rPr lang="ja-JP" altLang="ja-JP" sz="900" dirty="0" smtClean="0">
                          <a:effectLst/>
                        </a:rPr>
                        <a:t>＝＝＝＝</a:t>
                      </a:r>
                      <a:r>
                        <a:rPr lang="ja-JP" sz="900" dirty="0" smtClean="0">
                          <a:effectLst/>
                        </a:rPr>
                        <a:t>＝</a:t>
                      </a:r>
                      <a:r>
                        <a:rPr lang="ja-JP" sz="900" dirty="0">
                          <a:effectLst/>
                        </a:rPr>
                        <a:t>＝  みなべ町 ホテル</a:t>
                      </a:r>
                    </a:p>
                    <a:p>
                      <a:pPr algn="l" eaLnBrk="0" latinLnBrk="1" hangingPunct="0">
                        <a:lnSpc>
                          <a:spcPts val="1500"/>
                        </a:lnSpc>
                        <a:spcAft>
                          <a:spcPts val="0"/>
                        </a:spcAft>
                      </a:pPr>
                      <a:r>
                        <a:rPr lang="en-US" altLang="ja-JP" sz="600" dirty="0" smtClean="0">
                          <a:effectLst/>
                        </a:rPr>
                        <a:t>                         </a:t>
                      </a:r>
                      <a:r>
                        <a:rPr lang="ja-JP" sz="600" dirty="0" smtClean="0">
                          <a:effectLst/>
                        </a:rPr>
                        <a:t>のぞみ</a:t>
                      </a:r>
                      <a:r>
                        <a:rPr lang="ja-JP" sz="600" dirty="0">
                          <a:effectLst/>
                        </a:rPr>
                        <a:t>１０３号　　　</a:t>
                      </a:r>
                      <a:r>
                        <a:rPr lang="en-US" altLang="ja-JP" sz="600" dirty="0" smtClean="0">
                          <a:effectLst/>
                        </a:rPr>
                        <a:t>     </a:t>
                      </a:r>
                      <a:r>
                        <a:rPr lang="ja-JP" altLang="en-US" sz="600" dirty="0" smtClean="0">
                          <a:effectLst/>
                        </a:rPr>
                        <a:t>　　　</a:t>
                      </a:r>
                      <a:r>
                        <a:rPr lang="ja-JP" sz="600" dirty="0">
                          <a:effectLst/>
                        </a:rPr>
                        <a:t>　</a:t>
                      </a:r>
                      <a:r>
                        <a:rPr lang="ja-JP" sz="700" dirty="0">
                          <a:effectLst/>
                        </a:rPr>
                        <a:t>バス</a:t>
                      </a:r>
                      <a:r>
                        <a:rPr lang="ja-JP" sz="600" dirty="0">
                          <a:effectLst/>
                        </a:rPr>
                        <a:t>（車中食）　</a:t>
                      </a:r>
                      <a:r>
                        <a:rPr lang="ja-JP" sz="900" dirty="0">
                          <a:effectLst/>
                        </a:rPr>
                        <a:t> </a:t>
                      </a:r>
                      <a:r>
                        <a:rPr lang="en-US" altLang="ja-JP" sz="900" dirty="0" smtClean="0">
                          <a:effectLst/>
                        </a:rPr>
                        <a:t>   </a:t>
                      </a:r>
                      <a:r>
                        <a:rPr lang="ja-JP" sz="900" dirty="0">
                          <a:effectLst/>
                        </a:rPr>
                        <a:t>　　　　 </a:t>
                      </a:r>
                      <a:r>
                        <a:rPr lang="ja-JP" sz="600" dirty="0">
                          <a:effectLst/>
                        </a:rPr>
                        <a:t>　　　　</a:t>
                      </a:r>
                      <a:r>
                        <a:rPr lang="ja-JP" altLang="en-US" sz="600" dirty="0" smtClean="0">
                          <a:effectLst/>
                        </a:rPr>
                        <a:t>　　　　　　　　　　　　　　　　　</a:t>
                      </a:r>
                      <a:r>
                        <a:rPr lang="en-US" altLang="ja-JP" sz="600" dirty="0" smtClean="0">
                          <a:effectLst/>
                        </a:rPr>
                        <a:t>             </a:t>
                      </a:r>
                      <a:r>
                        <a:rPr lang="ja-JP" sz="600" dirty="0">
                          <a:effectLst/>
                        </a:rPr>
                        <a:t>　　　　</a:t>
                      </a:r>
                      <a:r>
                        <a:rPr lang="ja-JP" sz="700" dirty="0">
                          <a:effectLst/>
                        </a:rPr>
                        <a:t>バス</a:t>
                      </a:r>
                      <a:r>
                        <a:rPr lang="ja-JP" sz="900" dirty="0">
                          <a:effectLst/>
                        </a:rPr>
                        <a:t>　</a:t>
                      </a:r>
                      <a:r>
                        <a:rPr lang="ja-JP" altLang="en-US" sz="900" dirty="0" smtClean="0">
                          <a:effectLst/>
                        </a:rPr>
                        <a:t>　　　</a:t>
                      </a:r>
                      <a:r>
                        <a:rPr lang="ja-JP" sz="900" dirty="0" smtClean="0">
                          <a:effectLst/>
                        </a:rPr>
                        <a:t>日</a:t>
                      </a:r>
                      <a:r>
                        <a:rPr lang="ja-JP" sz="900" dirty="0">
                          <a:effectLst/>
                        </a:rPr>
                        <a:t>高川町・印南町　民泊体験</a:t>
                      </a:r>
                    </a:p>
                    <a:p>
                      <a:pPr indent="838200" algn="l" eaLnBrk="0" latinLnBrk="1" hangingPunct="0">
                        <a:lnSpc>
                          <a:spcPts val="1500"/>
                        </a:lnSpc>
                        <a:spcAft>
                          <a:spcPts val="0"/>
                        </a:spcAft>
                      </a:pPr>
                      <a:r>
                        <a:rPr lang="ja-JP" sz="900" dirty="0">
                          <a:effectLst/>
                        </a:rPr>
                        <a:t>　　　　　　　　　　　　　　　　　　　　　　　　　　　　　　　　</a:t>
                      </a:r>
                      <a:r>
                        <a:rPr lang="ja-JP" altLang="en-US" sz="900" baseline="0" dirty="0">
                          <a:effectLst/>
                        </a:rPr>
                        <a:t> </a:t>
                      </a:r>
                      <a:r>
                        <a:rPr lang="en-US" sz="900" dirty="0" smtClean="0">
                          <a:effectLst/>
                        </a:rPr>
                        <a:t>                                       </a:t>
                      </a:r>
                      <a:r>
                        <a:rPr lang="ja-JP" sz="900" dirty="0">
                          <a:effectLst/>
                        </a:rPr>
                        <a:t>由良町</a:t>
                      </a:r>
                      <a:r>
                        <a:rPr lang="en-US" sz="900" dirty="0">
                          <a:effectLst/>
                        </a:rPr>
                        <a:t>  </a:t>
                      </a:r>
                      <a:r>
                        <a:rPr lang="ja-JP" sz="900" dirty="0">
                          <a:effectLst/>
                        </a:rPr>
                        <a:t>民宿分宿　　　　　　　</a:t>
                      </a:r>
                      <a:endParaRPr lang="en-US" altLang="ja-JP" sz="900" dirty="0" smtClean="0">
                        <a:effectLst/>
                      </a:endParaRPr>
                    </a:p>
                    <a:p>
                      <a:pPr indent="838200" algn="l" eaLnBrk="0" latinLnBrk="1" hangingPunct="0">
                        <a:lnSpc>
                          <a:spcPts val="1500"/>
                        </a:lnSpc>
                        <a:spcAft>
                          <a:spcPts val="0"/>
                        </a:spcAft>
                      </a:pPr>
                      <a:r>
                        <a:rPr lang="ja-JP" sz="900" dirty="0">
                          <a:effectLst/>
                        </a:rPr>
                        <a:t>　　　　　　　　　　　　　　　　</a:t>
                      </a:r>
                      <a:r>
                        <a:rPr lang="en-US" sz="900" dirty="0">
                          <a:effectLst/>
                        </a:rPr>
                        <a:t> </a:t>
                      </a:r>
                      <a:r>
                        <a:rPr lang="en-US" sz="900" dirty="0" smtClean="0">
                          <a:effectLst/>
                        </a:rPr>
                        <a:t>  </a:t>
                      </a:r>
                      <a:r>
                        <a:rPr lang="ja-JP" sz="900" dirty="0" smtClean="0">
                          <a:effectLst/>
                        </a:rPr>
                        <a:t>〈</a:t>
                      </a:r>
                      <a:r>
                        <a:rPr lang="ja-JP" altLang="en-US" sz="900" dirty="0" smtClean="0">
                          <a:effectLst/>
                        </a:rPr>
                        <a:t>湯浅町</a:t>
                      </a:r>
                      <a:r>
                        <a:rPr lang="ja-JP" altLang="ja-JP" sz="900" dirty="0" smtClean="0">
                          <a:effectLst/>
                        </a:rPr>
                        <a:t>〉</a:t>
                      </a:r>
                      <a:r>
                        <a:rPr lang="ja-JP" altLang="en-US" sz="900" dirty="0" smtClean="0">
                          <a:effectLst/>
                        </a:rPr>
                        <a:t>　</a:t>
                      </a:r>
                      <a:r>
                        <a:rPr lang="ja-JP" altLang="en-US" sz="900" baseline="0" dirty="0" smtClean="0">
                          <a:effectLst/>
                        </a:rPr>
                        <a:t>  ・湯浅醤油工場見学</a:t>
                      </a:r>
                      <a:endParaRPr lang="en-US" altLang="ja-JP" sz="900" baseline="0" dirty="0" smtClean="0">
                        <a:effectLst/>
                      </a:endParaRPr>
                    </a:p>
                    <a:p>
                      <a:pPr indent="838200" algn="l" eaLnBrk="0" latinLnBrk="1" hangingPunct="0">
                        <a:lnSpc>
                          <a:spcPts val="1500"/>
                        </a:lnSpc>
                        <a:spcAft>
                          <a:spcPts val="0"/>
                        </a:spcAft>
                      </a:pPr>
                      <a:r>
                        <a:rPr lang="ja-JP" altLang="en-US" sz="900" baseline="0" dirty="0" smtClean="0">
                          <a:effectLst/>
                        </a:rPr>
                        <a:t>　　　　　　　　　　　　　　　　　</a:t>
                      </a:r>
                      <a:r>
                        <a:rPr lang="ja-JP" altLang="ja-JP" sz="900" dirty="0" smtClean="0">
                          <a:effectLst/>
                        </a:rPr>
                        <a:t>〈</a:t>
                      </a:r>
                      <a:r>
                        <a:rPr lang="ja-JP" altLang="en-US" sz="900" dirty="0" smtClean="0">
                          <a:effectLst/>
                        </a:rPr>
                        <a:t>広川町</a:t>
                      </a:r>
                      <a:r>
                        <a:rPr lang="ja-JP" altLang="ja-JP" sz="900" dirty="0" smtClean="0">
                          <a:effectLst/>
                        </a:rPr>
                        <a:t>〉</a:t>
                      </a:r>
                      <a:r>
                        <a:rPr lang="ja-JP" altLang="en-US" sz="900" dirty="0" smtClean="0">
                          <a:effectLst/>
                        </a:rPr>
                        <a:t>　</a:t>
                      </a:r>
                      <a:r>
                        <a:rPr lang="ja-JP" altLang="en-US" sz="900" baseline="0" dirty="0" smtClean="0">
                          <a:effectLst/>
                        </a:rPr>
                        <a:t>  </a:t>
                      </a:r>
                      <a:r>
                        <a:rPr lang="ja-JP" altLang="en-US" sz="900" dirty="0" smtClean="0">
                          <a:effectLst/>
                        </a:rPr>
                        <a:t>・稲むらの火の館・広村堤防（防災学習）</a:t>
                      </a:r>
                      <a:endParaRPr lang="en-US" altLang="ja-JP" sz="900" dirty="0" smtClean="0">
                        <a:effectLst/>
                      </a:endParaRPr>
                    </a:p>
                    <a:p>
                      <a:pPr indent="838200" algn="l" eaLnBrk="0" latinLnBrk="1" hangingPunct="0">
                        <a:lnSpc>
                          <a:spcPts val="1500"/>
                        </a:lnSpc>
                        <a:spcAft>
                          <a:spcPts val="0"/>
                        </a:spcAft>
                      </a:pPr>
                      <a:r>
                        <a:rPr lang="en-US" altLang="ja-JP" sz="900" baseline="0" dirty="0" smtClean="0">
                          <a:effectLst/>
                        </a:rPr>
                        <a:t>                                                   </a:t>
                      </a:r>
                      <a:r>
                        <a:rPr lang="ja-JP" altLang="ja-JP" sz="900" dirty="0" smtClean="0">
                          <a:effectLst/>
                        </a:rPr>
                        <a:t>〈由良町〉　</a:t>
                      </a:r>
                      <a:r>
                        <a:rPr lang="en-US" altLang="ja-JP" sz="900" dirty="0" smtClean="0">
                          <a:effectLst/>
                        </a:rPr>
                        <a:t>  </a:t>
                      </a:r>
                      <a:r>
                        <a:rPr lang="ja-JP" altLang="ja-JP" sz="900" dirty="0" smtClean="0">
                          <a:effectLst/>
                        </a:rPr>
                        <a:t>・白崎クルーズ・スノーケリング</a:t>
                      </a:r>
                      <a:r>
                        <a:rPr lang="en-US" altLang="ja-JP" sz="900" dirty="0" smtClean="0">
                          <a:effectLst/>
                        </a:rPr>
                        <a:t> </a:t>
                      </a:r>
                      <a:r>
                        <a:rPr lang="ja-JP" altLang="en-US" sz="900" dirty="0" smtClean="0">
                          <a:effectLst/>
                        </a:rPr>
                        <a:t>など</a:t>
                      </a:r>
                      <a:r>
                        <a:rPr lang="en-US" altLang="ja-JP" sz="900" baseline="0" dirty="0" smtClean="0">
                          <a:effectLst/>
                        </a:rPr>
                        <a:t>            </a:t>
                      </a:r>
                      <a:endParaRPr lang="ja-JP" sz="900" dirty="0">
                        <a:effectLst/>
                      </a:endParaRPr>
                    </a:p>
                    <a:p>
                      <a:pPr algn="l" eaLnBrk="0" latinLnBrk="1" hangingPunct="0">
                        <a:lnSpc>
                          <a:spcPts val="1500"/>
                        </a:lnSpc>
                        <a:spcAft>
                          <a:spcPts val="0"/>
                        </a:spcAft>
                      </a:pPr>
                      <a:r>
                        <a:rPr lang="ja-JP" sz="900" dirty="0">
                          <a:effectLst/>
                        </a:rPr>
                        <a:t>　　　　　　　　　　　　　　　　　　　</a:t>
                      </a:r>
                      <a:r>
                        <a:rPr lang="en-US" altLang="ja-JP" sz="900" dirty="0" smtClean="0">
                          <a:effectLst/>
                        </a:rPr>
                        <a:t>                       </a:t>
                      </a:r>
                      <a:r>
                        <a:rPr lang="ja-JP" sz="900" dirty="0">
                          <a:effectLst/>
                        </a:rPr>
                        <a:t>　</a:t>
                      </a:r>
                      <a:r>
                        <a:rPr lang="en-US" altLang="ja-JP" sz="900" dirty="0" smtClean="0">
                          <a:effectLst/>
                        </a:rPr>
                        <a:t> </a:t>
                      </a:r>
                      <a:r>
                        <a:rPr lang="ja-JP" sz="900" dirty="0" smtClean="0">
                          <a:effectLst/>
                        </a:rPr>
                        <a:t>〈</a:t>
                      </a:r>
                      <a:r>
                        <a:rPr lang="ja-JP" sz="900" dirty="0">
                          <a:effectLst/>
                        </a:rPr>
                        <a:t>日高町〉　</a:t>
                      </a:r>
                      <a:r>
                        <a:rPr lang="en-US" altLang="ja-JP" sz="900" dirty="0" smtClean="0">
                          <a:effectLst/>
                        </a:rPr>
                        <a:t> </a:t>
                      </a:r>
                      <a:r>
                        <a:rPr lang="en-US" altLang="ja-JP" sz="900" dirty="0" smtClean="0">
                          <a:effectLst/>
                        </a:rPr>
                        <a:t> </a:t>
                      </a:r>
                      <a:r>
                        <a:rPr lang="ja-JP" sz="900" dirty="0" smtClean="0">
                          <a:effectLst/>
                        </a:rPr>
                        <a:t>・</a:t>
                      </a:r>
                      <a:r>
                        <a:rPr lang="ja-JP" sz="900" dirty="0">
                          <a:effectLst/>
                        </a:rPr>
                        <a:t>地曳き網体験・黒竹民芸品づくり体験　</a:t>
                      </a:r>
                      <a:r>
                        <a:rPr lang="ja-JP" sz="900" dirty="0" smtClean="0">
                          <a:effectLst/>
                        </a:rPr>
                        <a:t>など</a:t>
                      </a:r>
                      <a:endParaRPr lang="en-US" altLang="ja-JP" sz="900" dirty="0" smtClean="0">
                        <a:effectLst/>
                      </a:endParaRPr>
                    </a:p>
                    <a:p>
                      <a:pPr algn="l" eaLnBrk="0" latinLnBrk="1" hangingPunct="0">
                        <a:lnSpc>
                          <a:spcPts val="1500"/>
                        </a:lnSpc>
                        <a:spcAft>
                          <a:spcPts val="0"/>
                        </a:spcAft>
                      </a:pPr>
                      <a:r>
                        <a:rPr lang="en-US" altLang="ja-JP" sz="900" baseline="0" dirty="0" smtClean="0">
                          <a:effectLst/>
                        </a:rPr>
                        <a:t>                                                                                   </a:t>
                      </a:r>
                      <a:r>
                        <a:rPr lang="en-US" altLang="ja-JP" sz="900" baseline="0" dirty="0" smtClean="0">
                          <a:effectLst/>
                        </a:rPr>
                        <a:t> </a:t>
                      </a:r>
                      <a:r>
                        <a:rPr lang="ja-JP" sz="900" dirty="0" smtClean="0">
                          <a:effectLst/>
                        </a:rPr>
                        <a:t>〈</a:t>
                      </a:r>
                      <a:r>
                        <a:rPr lang="ja-JP" sz="900" dirty="0">
                          <a:effectLst/>
                        </a:rPr>
                        <a:t>日高川町</a:t>
                      </a:r>
                      <a:r>
                        <a:rPr lang="ja-JP" sz="900" dirty="0" smtClean="0">
                          <a:effectLst/>
                        </a:rPr>
                        <a:t>〉</a:t>
                      </a:r>
                      <a:r>
                        <a:rPr lang="en-US" altLang="ja-JP" sz="900" dirty="0" smtClean="0">
                          <a:effectLst/>
                        </a:rPr>
                        <a:t> </a:t>
                      </a:r>
                      <a:r>
                        <a:rPr lang="ja-JP" sz="900" dirty="0" smtClean="0">
                          <a:effectLst/>
                        </a:rPr>
                        <a:t>・</a:t>
                      </a:r>
                      <a:r>
                        <a:rPr lang="ja-JP" sz="900" dirty="0">
                          <a:effectLst/>
                        </a:rPr>
                        <a:t>農作業体験・間伐体験　</a:t>
                      </a:r>
                      <a:r>
                        <a:rPr lang="ja-JP" sz="900" dirty="0" smtClean="0">
                          <a:effectLst/>
                        </a:rPr>
                        <a:t>など</a:t>
                      </a:r>
                      <a:endParaRPr lang="en-US" altLang="ja-JP" sz="900" dirty="0" smtClean="0">
                        <a:effectLst/>
                      </a:endParaRPr>
                    </a:p>
                    <a:p>
                      <a:pPr algn="l" eaLnBrk="0" latinLnBrk="1" hangingPunct="0">
                        <a:lnSpc>
                          <a:spcPts val="1500"/>
                        </a:lnSpc>
                        <a:spcAft>
                          <a:spcPts val="0"/>
                        </a:spcAft>
                      </a:pPr>
                      <a:r>
                        <a:rPr lang="en-US" altLang="ja-JP" sz="900" baseline="0" dirty="0" smtClean="0">
                          <a:effectLst/>
                        </a:rPr>
                        <a:t>                                                                                   </a:t>
                      </a:r>
                      <a:r>
                        <a:rPr lang="en-US" altLang="ja-JP" sz="900" baseline="0" dirty="0" smtClean="0">
                          <a:effectLst/>
                        </a:rPr>
                        <a:t> </a:t>
                      </a:r>
                      <a:r>
                        <a:rPr lang="ja-JP" sz="900" dirty="0" smtClean="0">
                          <a:effectLst/>
                        </a:rPr>
                        <a:t>〈</a:t>
                      </a:r>
                      <a:r>
                        <a:rPr lang="ja-JP" sz="900" dirty="0">
                          <a:effectLst/>
                        </a:rPr>
                        <a:t>印南町〉　</a:t>
                      </a:r>
                      <a:r>
                        <a:rPr lang="en-US" altLang="ja-JP" sz="900" dirty="0" smtClean="0">
                          <a:effectLst/>
                        </a:rPr>
                        <a:t>  </a:t>
                      </a:r>
                      <a:r>
                        <a:rPr lang="en-US" altLang="ja-JP" sz="900" dirty="0" smtClean="0">
                          <a:effectLst/>
                        </a:rPr>
                        <a:t> </a:t>
                      </a:r>
                      <a:r>
                        <a:rPr lang="ja-JP" sz="900" dirty="0" smtClean="0">
                          <a:effectLst/>
                        </a:rPr>
                        <a:t>・</a:t>
                      </a:r>
                      <a:r>
                        <a:rPr lang="ja-JP" sz="900" dirty="0">
                          <a:effectLst/>
                        </a:rPr>
                        <a:t>漁船クルージング・そば打ち体験　</a:t>
                      </a:r>
                      <a:r>
                        <a:rPr lang="ja-JP" sz="900" dirty="0" smtClean="0">
                          <a:effectLst/>
                        </a:rPr>
                        <a:t>など</a:t>
                      </a:r>
                      <a:endParaRPr lang="en-US" altLang="ja-JP" sz="900" dirty="0" smtClean="0">
                        <a:effectLst/>
                      </a:endParaRPr>
                    </a:p>
                    <a:p>
                      <a:pPr algn="l" eaLnBrk="0" latinLnBrk="1" hangingPunct="0">
                        <a:lnSpc>
                          <a:spcPts val="1500"/>
                        </a:lnSpc>
                        <a:spcAft>
                          <a:spcPts val="0"/>
                        </a:spcAft>
                      </a:pPr>
                      <a:r>
                        <a:rPr lang="en-US" altLang="ja-JP" sz="900" baseline="0" dirty="0" smtClean="0">
                          <a:effectLst/>
                        </a:rPr>
                        <a:t>                                                                                  </a:t>
                      </a:r>
                      <a:r>
                        <a:rPr lang="en-US" altLang="ja-JP" sz="900" baseline="0" dirty="0" smtClean="0">
                          <a:effectLst/>
                        </a:rPr>
                        <a:t>  </a:t>
                      </a:r>
                      <a:r>
                        <a:rPr lang="ja-JP" sz="900" dirty="0" smtClean="0">
                          <a:effectLst/>
                        </a:rPr>
                        <a:t>〈</a:t>
                      </a:r>
                      <a:r>
                        <a:rPr lang="ja-JP" sz="900" dirty="0">
                          <a:effectLst/>
                        </a:rPr>
                        <a:t>みなべ町</a:t>
                      </a:r>
                      <a:r>
                        <a:rPr lang="ja-JP" sz="900" dirty="0" smtClean="0">
                          <a:effectLst/>
                        </a:rPr>
                        <a:t>〉</a:t>
                      </a:r>
                      <a:r>
                        <a:rPr lang="en-US" altLang="ja-JP" sz="900" dirty="0" smtClean="0">
                          <a:effectLst/>
                        </a:rPr>
                        <a:t> </a:t>
                      </a:r>
                      <a:r>
                        <a:rPr lang="en-US" altLang="ja-JP" sz="900" dirty="0" smtClean="0">
                          <a:effectLst/>
                        </a:rPr>
                        <a:t> </a:t>
                      </a:r>
                      <a:r>
                        <a:rPr lang="ja-JP" sz="900" dirty="0" smtClean="0">
                          <a:effectLst/>
                        </a:rPr>
                        <a:t>・</a:t>
                      </a:r>
                      <a:r>
                        <a:rPr lang="ja-JP" sz="900" dirty="0">
                          <a:effectLst/>
                        </a:rPr>
                        <a:t>梅干し作業体験・ＭＹ梅干し</a:t>
                      </a:r>
                      <a:r>
                        <a:rPr lang="ja-JP" sz="900" dirty="0" smtClean="0">
                          <a:effectLst/>
                        </a:rPr>
                        <a:t>体験</a:t>
                      </a:r>
                      <a:r>
                        <a:rPr lang="ja-JP" altLang="en-US" sz="900" dirty="0" smtClean="0">
                          <a:effectLst/>
                        </a:rPr>
                        <a:t>　など</a:t>
                      </a:r>
                      <a:endParaRPr lang="en-US" altLang="ja-JP" sz="900" dirty="0" smtClean="0">
                        <a:effectLst/>
                      </a:endParaRPr>
                    </a:p>
                    <a:p>
                      <a:pPr algn="l" eaLnBrk="0" latinLnBrk="1" hangingPunct="0">
                        <a:lnSpc>
                          <a:spcPts val="1500"/>
                        </a:lnSpc>
                        <a:spcAft>
                          <a:spcPts val="0"/>
                        </a:spcAft>
                      </a:pPr>
                      <a:r>
                        <a:rPr lang="en-US" altLang="ja-JP" sz="900" baseline="0" dirty="0" smtClean="0">
                          <a:effectLst/>
                        </a:rPr>
                        <a:t>                                                                                                             </a:t>
                      </a:r>
                      <a:endParaRPr lang="ja-JP" sz="900" dirty="0">
                        <a:effectLst/>
                      </a:endParaRPr>
                    </a:p>
                    <a:p>
                      <a:pPr indent="838200" algn="l" eaLnBrk="0" latinLnBrk="1" hangingPunct="0">
                        <a:lnSpc>
                          <a:spcPts val="1500"/>
                        </a:lnSpc>
                        <a:spcAft>
                          <a:spcPts val="0"/>
                        </a:spcAft>
                      </a:pPr>
                      <a:r>
                        <a:rPr lang="ja-JP" sz="900" dirty="0">
                          <a:effectLst/>
                        </a:rPr>
                        <a:t>　　　　　　　　　　　　　</a:t>
                      </a:r>
                      <a:endParaRPr lang="ja-JP" sz="900" dirty="0">
                        <a:solidFill>
                          <a:srgbClr val="000000"/>
                        </a:solidFill>
                        <a:effectLst/>
                        <a:latin typeface="Microsoft Sans Serif"/>
                        <a:ea typeface="HG丸ｺﾞｼｯｸM-PRO"/>
                      </a:endParaRPr>
                    </a:p>
                  </a:txBody>
                  <a:tcPr marL="55083" marR="55083" marT="0" marB="0"/>
                </a:tc>
              </a:tr>
              <a:tr h="1813478">
                <a:tc>
                  <a:txBody>
                    <a:bodyPr/>
                    <a:lstStyle/>
                    <a:p>
                      <a:pPr algn="l" eaLnBrk="0" latinLnBrk="1" hangingPunct="0">
                        <a:lnSpc>
                          <a:spcPts val="1500"/>
                        </a:lnSpc>
                        <a:spcAft>
                          <a:spcPts val="0"/>
                        </a:spcAft>
                      </a:pPr>
                      <a:r>
                        <a:rPr lang="ja-JP" altLang="en-US" sz="900" dirty="0" smtClean="0">
                          <a:effectLst/>
                        </a:rPr>
                        <a:t>　</a:t>
                      </a:r>
                      <a:endParaRPr lang="en-US" altLang="ja-JP" sz="900" dirty="0" smtClean="0">
                        <a:effectLst/>
                      </a:endParaRPr>
                    </a:p>
                    <a:p>
                      <a:pPr algn="l" eaLnBrk="0" latinLnBrk="1" hangingPunct="0">
                        <a:lnSpc>
                          <a:spcPts val="1500"/>
                        </a:lnSpc>
                        <a:spcAft>
                          <a:spcPts val="0"/>
                        </a:spcAft>
                      </a:pPr>
                      <a:endParaRPr lang="en-US" altLang="ja-JP" sz="900" dirty="0" smtClean="0">
                        <a:effectLst/>
                      </a:endParaRPr>
                    </a:p>
                    <a:p>
                      <a:pPr algn="l" eaLnBrk="0" latinLnBrk="1" hangingPunct="0">
                        <a:lnSpc>
                          <a:spcPts val="1500"/>
                        </a:lnSpc>
                        <a:spcAft>
                          <a:spcPts val="0"/>
                        </a:spcAft>
                      </a:pPr>
                      <a:r>
                        <a:rPr lang="ja-JP" altLang="en-US" sz="900" dirty="0" smtClean="0">
                          <a:effectLst/>
                        </a:rPr>
                        <a:t>　</a:t>
                      </a:r>
                      <a:r>
                        <a:rPr lang="ja-JP" sz="900" dirty="0" smtClean="0">
                          <a:effectLst/>
                        </a:rPr>
                        <a:t>２</a:t>
                      </a:r>
                      <a:endParaRPr lang="ja-JP" sz="900" dirty="0">
                        <a:effectLst/>
                      </a:endParaRPr>
                    </a:p>
                    <a:p>
                      <a:pPr algn="ctr" eaLnBrk="0" latinLnBrk="1" hangingPunct="0">
                        <a:lnSpc>
                          <a:spcPts val="1500"/>
                        </a:lnSpc>
                        <a:spcAft>
                          <a:spcPts val="0"/>
                        </a:spcAft>
                      </a:pPr>
                      <a:r>
                        <a:rPr lang="en-US" sz="900" dirty="0">
                          <a:effectLst/>
                        </a:rPr>
                        <a:t> </a:t>
                      </a:r>
                      <a:r>
                        <a:rPr lang="ja-JP" sz="900" dirty="0">
                          <a:effectLst/>
                        </a:rPr>
                        <a:t>日</a:t>
                      </a:r>
                    </a:p>
                    <a:p>
                      <a:pPr algn="ctr" eaLnBrk="0" latinLnBrk="1" hangingPunct="0">
                        <a:lnSpc>
                          <a:spcPts val="1500"/>
                        </a:lnSpc>
                        <a:spcAft>
                          <a:spcPts val="0"/>
                        </a:spcAft>
                      </a:pPr>
                      <a:r>
                        <a:rPr lang="en-US" sz="900" dirty="0">
                          <a:effectLst/>
                        </a:rPr>
                        <a:t> </a:t>
                      </a:r>
                      <a:r>
                        <a:rPr lang="ja-JP" sz="900" dirty="0">
                          <a:effectLst/>
                        </a:rPr>
                        <a:t>目</a:t>
                      </a:r>
                    </a:p>
                    <a:p>
                      <a:pPr algn="l" eaLnBrk="0" latinLnBrk="1" hangingPunct="0">
                        <a:lnSpc>
                          <a:spcPts val="1500"/>
                        </a:lnSpc>
                        <a:spcAft>
                          <a:spcPts val="0"/>
                        </a:spcAft>
                      </a:pPr>
                      <a:r>
                        <a:rPr lang="en-US" sz="900" dirty="0">
                          <a:effectLst/>
                        </a:rPr>
                        <a:t> </a:t>
                      </a:r>
                      <a:endParaRPr lang="ja-JP" sz="900" dirty="0">
                        <a:solidFill>
                          <a:srgbClr val="000000"/>
                        </a:solidFill>
                        <a:effectLst/>
                        <a:latin typeface="Microsoft Sans Serif"/>
                        <a:ea typeface="HG丸ｺﾞｼｯｸM-PRO"/>
                      </a:endParaRPr>
                    </a:p>
                  </a:txBody>
                  <a:tcPr marL="55083" marR="55083" marT="0" marB="0"/>
                </a:tc>
                <a:tc>
                  <a:txBody>
                    <a:bodyPr/>
                    <a:lstStyle/>
                    <a:p>
                      <a:pPr indent="419100" algn="l" eaLnBrk="0" latinLnBrk="1" hangingPunct="0">
                        <a:lnSpc>
                          <a:spcPts val="1500"/>
                        </a:lnSpc>
                        <a:spcAft>
                          <a:spcPts val="0"/>
                        </a:spcAft>
                      </a:pPr>
                      <a:r>
                        <a:rPr lang="ja-JP" sz="900" dirty="0">
                          <a:effectLst/>
                        </a:rPr>
                        <a:t>　　　　　　</a:t>
                      </a:r>
                      <a:r>
                        <a:rPr lang="en-US" altLang="ja-JP" sz="900" dirty="0" smtClean="0">
                          <a:effectLst/>
                        </a:rPr>
                        <a:t>     </a:t>
                      </a:r>
                      <a:r>
                        <a:rPr lang="ja-JP" sz="900" dirty="0">
                          <a:effectLst/>
                        </a:rPr>
                        <a:t>　</a:t>
                      </a:r>
                      <a:r>
                        <a:rPr lang="en-US" sz="900" dirty="0">
                          <a:effectLst/>
                        </a:rPr>
                        <a:t>9:00</a:t>
                      </a:r>
                      <a:r>
                        <a:rPr lang="ja-JP" sz="900" dirty="0">
                          <a:effectLst/>
                        </a:rPr>
                        <a:t>　　　　　　　　　　　　　　　　　　　　　　　</a:t>
                      </a:r>
                      <a:r>
                        <a:rPr lang="en-US" sz="900" dirty="0">
                          <a:effectLst/>
                        </a:rPr>
                        <a:t>   </a:t>
                      </a:r>
                      <a:r>
                        <a:rPr lang="ja-JP" sz="900" dirty="0">
                          <a:effectLst/>
                        </a:rPr>
                        <a:t>　</a:t>
                      </a:r>
                      <a:r>
                        <a:rPr lang="en-US" altLang="ja-JP" sz="900" dirty="0" smtClean="0">
                          <a:effectLst/>
                        </a:rPr>
                        <a:t>                                     </a:t>
                      </a:r>
                      <a:r>
                        <a:rPr lang="ja-JP" sz="900" dirty="0">
                          <a:effectLst/>
                        </a:rPr>
                        <a:t>　　</a:t>
                      </a:r>
                      <a:r>
                        <a:rPr lang="en-US" sz="900" dirty="0">
                          <a:effectLst/>
                        </a:rPr>
                        <a:t>16:00    </a:t>
                      </a:r>
                      <a:r>
                        <a:rPr lang="ja-JP" sz="900" dirty="0">
                          <a:effectLst/>
                        </a:rPr>
                        <a:t>　</a:t>
                      </a:r>
                      <a:r>
                        <a:rPr lang="en-US" altLang="ja-JP" sz="900" dirty="0" smtClean="0">
                          <a:effectLst/>
                        </a:rPr>
                        <a:t>     </a:t>
                      </a:r>
                      <a:r>
                        <a:rPr lang="ja-JP" sz="900" dirty="0">
                          <a:effectLst/>
                        </a:rPr>
                        <a:t>　</a:t>
                      </a:r>
                      <a:r>
                        <a:rPr lang="en-US" sz="900" dirty="0">
                          <a:effectLst/>
                        </a:rPr>
                        <a:t>16:30</a:t>
                      </a:r>
                      <a:endParaRPr lang="ja-JP" sz="900" dirty="0">
                        <a:effectLst/>
                      </a:endParaRPr>
                    </a:p>
                    <a:p>
                      <a:pPr indent="139700" algn="l" eaLnBrk="0" latinLnBrk="1" hangingPunct="0">
                        <a:lnSpc>
                          <a:spcPts val="1500"/>
                        </a:lnSpc>
                        <a:spcAft>
                          <a:spcPts val="0"/>
                        </a:spcAft>
                      </a:pPr>
                      <a:r>
                        <a:rPr lang="ja-JP" sz="900" dirty="0">
                          <a:effectLst/>
                        </a:rPr>
                        <a:t>ホテル　＝＝＝</a:t>
                      </a:r>
                      <a:r>
                        <a:rPr lang="ja-JP" sz="900" dirty="0" smtClean="0">
                          <a:effectLst/>
                        </a:rPr>
                        <a:t>＝</a:t>
                      </a:r>
                      <a:r>
                        <a:rPr lang="ja-JP" altLang="ja-JP" sz="900" dirty="0" smtClean="0">
                          <a:effectLst/>
                        </a:rPr>
                        <a:t>＝＝＝＝</a:t>
                      </a:r>
                      <a:r>
                        <a:rPr lang="ja-JP" sz="900" dirty="0">
                          <a:effectLst/>
                        </a:rPr>
                        <a:t>　</a:t>
                      </a:r>
                      <a:r>
                        <a:rPr lang="ja-JP" altLang="en-US" sz="900" dirty="0" smtClean="0">
                          <a:effectLst/>
                        </a:rPr>
                        <a:t>紀中</a:t>
                      </a:r>
                      <a:r>
                        <a:rPr lang="ja-JP" sz="900" dirty="0" smtClean="0">
                          <a:effectLst/>
                        </a:rPr>
                        <a:t>エリア</a:t>
                      </a:r>
                      <a:r>
                        <a:rPr lang="ja-JP" sz="900" dirty="0">
                          <a:effectLst/>
                        </a:rPr>
                        <a:t>の「ほんまもん体験」 ＝＝</a:t>
                      </a:r>
                      <a:r>
                        <a:rPr lang="ja-JP" sz="900" dirty="0" smtClean="0">
                          <a:effectLst/>
                        </a:rPr>
                        <a:t>＝</a:t>
                      </a:r>
                      <a:r>
                        <a:rPr lang="ja-JP" altLang="ja-JP" sz="900" dirty="0" smtClean="0">
                          <a:effectLst/>
                        </a:rPr>
                        <a:t>＝＝</a:t>
                      </a:r>
                      <a:r>
                        <a:rPr lang="ja-JP" sz="900" dirty="0" smtClean="0">
                          <a:effectLst/>
                        </a:rPr>
                        <a:t>＝</a:t>
                      </a:r>
                      <a:r>
                        <a:rPr lang="ja-JP" altLang="ja-JP" sz="900" dirty="0" smtClean="0">
                          <a:effectLst/>
                        </a:rPr>
                        <a:t>＝＝</a:t>
                      </a:r>
                      <a:r>
                        <a:rPr lang="ja-JP" sz="900" dirty="0" smtClean="0">
                          <a:effectLst/>
                        </a:rPr>
                        <a:t> </a:t>
                      </a:r>
                      <a:r>
                        <a:rPr lang="ja-JP" sz="900" dirty="0">
                          <a:effectLst/>
                        </a:rPr>
                        <a:t>みなべ町　ホテル</a:t>
                      </a:r>
                    </a:p>
                    <a:p>
                      <a:pPr indent="139700" algn="l" eaLnBrk="0" latinLnBrk="1" hangingPunct="0">
                        <a:lnSpc>
                          <a:spcPts val="1500"/>
                        </a:lnSpc>
                        <a:spcAft>
                          <a:spcPts val="0"/>
                        </a:spcAft>
                      </a:pPr>
                      <a:r>
                        <a:rPr lang="ja-JP" sz="900" dirty="0">
                          <a:effectLst/>
                        </a:rPr>
                        <a:t>民宿分宿　　</a:t>
                      </a:r>
                      <a:r>
                        <a:rPr lang="ja-JP" sz="700" dirty="0">
                          <a:effectLst/>
                        </a:rPr>
                        <a:t>バス</a:t>
                      </a:r>
                      <a:r>
                        <a:rPr lang="ja-JP" sz="900" dirty="0">
                          <a:effectLst/>
                        </a:rPr>
                        <a:t>　　　　</a:t>
                      </a:r>
                      <a:r>
                        <a:rPr lang="en-US" altLang="ja-JP" sz="900" dirty="0" smtClean="0">
                          <a:effectLst/>
                        </a:rPr>
                        <a:t>※</a:t>
                      </a:r>
                      <a:r>
                        <a:rPr lang="ja-JP" altLang="en-US" sz="900" dirty="0" smtClean="0">
                          <a:effectLst/>
                        </a:rPr>
                        <a:t>午前と午後でお一人様２種目の体験を実施</a:t>
                      </a:r>
                      <a:r>
                        <a:rPr lang="ja-JP" altLang="en-US" sz="900" dirty="0">
                          <a:effectLst/>
                        </a:rPr>
                        <a:t>　</a:t>
                      </a:r>
                      <a:r>
                        <a:rPr lang="ja-JP" altLang="en-US" sz="900" dirty="0" smtClean="0">
                          <a:effectLst/>
                        </a:rPr>
                        <a:t>　　</a:t>
                      </a:r>
                      <a:r>
                        <a:rPr lang="ja-JP" sz="700" dirty="0" smtClean="0">
                          <a:effectLst/>
                        </a:rPr>
                        <a:t>バス</a:t>
                      </a:r>
                      <a:r>
                        <a:rPr lang="ja-JP" sz="900" dirty="0">
                          <a:effectLst/>
                        </a:rPr>
                        <a:t>　　</a:t>
                      </a:r>
                      <a:r>
                        <a:rPr lang="ja-JP" altLang="en-US" sz="900" baseline="0" dirty="0" smtClean="0">
                          <a:effectLst/>
                        </a:rPr>
                        <a:t> 由良町民宿分宿</a:t>
                      </a:r>
                      <a:r>
                        <a:rPr lang="ja-JP" altLang="en-US" sz="900" dirty="0" smtClean="0">
                          <a:effectLst/>
                        </a:rPr>
                        <a:t>　　</a:t>
                      </a:r>
                      <a:r>
                        <a:rPr lang="ja-JP" sz="900" dirty="0">
                          <a:effectLst/>
                        </a:rPr>
                        <a:t>　　　　　　　　　　　　　　　　　　　　　　　</a:t>
                      </a:r>
                      <a:r>
                        <a:rPr lang="en-US" altLang="ja-JP" sz="900" dirty="0" smtClean="0">
                          <a:effectLst/>
                        </a:rPr>
                        <a:t>                                                      </a:t>
                      </a:r>
                      <a:r>
                        <a:rPr lang="ja-JP" sz="900" dirty="0">
                          <a:effectLst/>
                        </a:rPr>
                        <a:t>　　</a:t>
                      </a:r>
                      <a:r>
                        <a:rPr lang="en-US" altLang="ja-JP" sz="900" dirty="0" smtClean="0">
                          <a:effectLst/>
                        </a:rPr>
                        <a:t>                             </a:t>
                      </a:r>
                    </a:p>
                    <a:p>
                      <a:pPr indent="139700" algn="l" eaLnBrk="0" latinLnBrk="1" hangingPunct="0">
                        <a:lnSpc>
                          <a:spcPts val="1500"/>
                        </a:lnSpc>
                        <a:spcAft>
                          <a:spcPts val="0"/>
                        </a:spcAft>
                      </a:pPr>
                      <a:r>
                        <a:rPr lang="en-US" altLang="ja-JP" sz="900" dirty="0" smtClean="0">
                          <a:effectLst/>
                        </a:rPr>
                        <a:t>                                    </a:t>
                      </a:r>
                      <a:r>
                        <a:rPr lang="en-US" altLang="ja-JP" sz="900" dirty="0" smtClean="0">
                          <a:effectLst/>
                        </a:rPr>
                        <a:t>   </a:t>
                      </a:r>
                      <a:endParaRPr lang="ja-JP" sz="900" dirty="0">
                        <a:effectLst/>
                      </a:endParaRPr>
                    </a:p>
                    <a:p>
                      <a:pPr algn="l" eaLnBrk="0" latinLnBrk="1" hangingPunct="0">
                        <a:lnSpc>
                          <a:spcPts val="1500"/>
                        </a:lnSpc>
                        <a:spcAft>
                          <a:spcPts val="0"/>
                        </a:spcAft>
                      </a:pPr>
                      <a:r>
                        <a:rPr lang="ja-JP" sz="900" dirty="0">
                          <a:effectLst/>
                        </a:rPr>
                        <a:t>　　　　　　　　　　　　　　　　　　　　　　</a:t>
                      </a:r>
                      <a:endParaRPr lang="ja-JP" sz="900" dirty="0">
                        <a:solidFill>
                          <a:srgbClr val="000000"/>
                        </a:solidFill>
                        <a:effectLst/>
                        <a:latin typeface="Microsoft Sans Serif"/>
                        <a:ea typeface="HG丸ｺﾞｼｯｸM-PRO"/>
                      </a:endParaRPr>
                    </a:p>
                  </a:txBody>
                  <a:tcPr marL="55083" marR="55083" marT="0" marB="0"/>
                </a:tc>
              </a:tr>
              <a:tr h="837298">
                <a:tc>
                  <a:txBody>
                    <a:bodyPr/>
                    <a:lstStyle/>
                    <a:p>
                      <a:pPr algn="l" eaLnBrk="0" latinLnBrk="1" hangingPunct="0">
                        <a:lnSpc>
                          <a:spcPts val="1500"/>
                        </a:lnSpc>
                        <a:spcAft>
                          <a:spcPts val="0"/>
                        </a:spcAft>
                      </a:pPr>
                      <a:r>
                        <a:rPr lang="en-US" sz="900" dirty="0">
                          <a:effectLst/>
                        </a:rPr>
                        <a:t> </a:t>
                      </a:r>
                      <a:r>
                        <a:rPr lang="ja-JP" altLang="en-US" sz="900" dirty="0" smtClean="0">
                          <a:effectLst/>
                        </a:rPr>
                        <a:t>　</a:t>
                      </a:r>
                      <a:endParaRPr lang="en-US" altLang="ja-JP" sz="900" dirty="0" smtClean="0">
                        <a:effectLst/>
                      </a:endParaRPr>
                    </a:p>
                    <a:p>
                      <a:pPr algn="l" eaLnBrk="0" latinLnBrk="1" hangingPunct="0">
                        <a:lnSpc>
                          <a:spcPts val="1500"/>
                        </a:lnSpc>
                        <a:spcAft>
                          <a:spcPts val="0"/>
                        </a:spcAft>
                      </a:pPr>
                      <a:r>
                        <a:rPr lang="ja-JP" altLang="en-US" sz="900" dirty="0" smtClean="0">
                          <a:effectLst/>
                        </a:rPr>
                        <a:t>　</a:t>
                      </a:r>
                      <a:r>
                        <a:rPr lang="ja-JP" altLang="en-US" sz="900" baseline="0" dirty="0" smtClean="0">
                          <a:effectLst/>
                        </a:rPr>
                        <a:t> </a:t>
                      </a:r>
                      <a:r>
                        <a:rPr lang="ja-JP" sz="900" dirty="0" smtClean="0">
                          <a:effectLst/>
                        </a:rPr>
                        <a:t>３</a:t>
                      </a:r>
                      <a:endParaRPr lang="ja-JP" sz="900" dirty="0">
                        <a:effectLst/>
                      </a:endParaRPr>
                    </a:p>
                    <a:p>
                      <a:pPr algn="ctr" eaLnBrk="0" latinLnBrk="1" hangingPunct="0">
                        <a:lnSpc>
                          <a:spcPts val="1500"/>
                        </a:lnSpc>
                        <a:spcAft>
                          <a:spcPts val="0"/>
                        </a:spcAft>
                      </a:pPr>
                      <a:r>
                        <a:rPr lang="en-US" sz="900" dirty="0">
                          <a:effectLst/>
                        </a:rPr>
                        <a:t> </a:t>
                      </a:r>
                      <a:r>
                        <a:rPr lang="ja-JP" sz="900" dirty="0">
                          <a:effectLst/>
                        </a:rPr>
                        <a:t>日</a:t>
                      </a:r>
                    </a:p>
                    <a:p>
                      <a:pPr algn="ctr" eaLnBrk="0" latinLnBrk="1" hangingPunct="0">
                        <a:lnSpc>
                          <a:spcPts val="1500"/>
                        </a:lnSpc>
                        <a:spcAft>
                          <a:spcPts val="0"/>
                        </a:spcAft>
                      </a:pPr>
                      <a:r>
                        <a:rPr lang="en-US" sz="900" dirty="0">
                          <a:effectLst/>
                        </a:rPr>
                        <a:t> </a:t>
                      </a:r>
                      <a:r>
                        <a:rPr lang="ja-JP" sz="900" dirty="0">
                          <a:effectLst/>
                        </a:rPr>
                        <a:t>目</a:t>
                      </a:r>
                      <a:endParaRPr lang="ja-JP" sz="900" dirty="0">
                        <a:solidFill>
                          <a:srgbClr val="000000"/>
                        </a:solidFill>
                        <a:effectLst/>
                        <a:latin typeface="Microsoft Sans Serif"/>
                        <a:ea typeface="HG丸ｺﾞｼｯｸM-PRO"/>
                      </a:endParaRPr>
                    </a:p>
                  </a:txBody>
                  <a:tcPr marL="26521" marR="26521" marT="0" marB="0"/>
                </a:tc>
                <a:tc>
                  <a:txBody>
                    <a:bodyPr/>
                    <a:lstStyle/>
                    <a:p>
                      <a:pPr algn="l" eaLnBrk="0" latinLnBrk="1" hangingPunct="0">
                        <a:lnSpc>
                          <a:spcPts val="1500"/>
                        </a:lnSpc>
                        <a:spcAft>
                          <a:spcPts val="0"/>
                        </a:spcAft>
                      </a:pPr>
                      <a:r>
                        <a:rPr lang="en-US" sz="900" dirty="0">
                          <a:effectLst/>
                        </a:rPr>
                        <a:t> 8:00</a:t>
                      </a:r>
                      <a:r>
                        <a:rPr lang="ja-JP" sz="900" dirty="0">
                          <a:effectLst/>
                        </a:rPr>
                        <a:t>　　　　　　　　　　</a:t>
                      </a:r>
                      <a:r>
                        <a:rPr lang="en-US" altLang="ja-JP" sz="900" dirty="0" smtClean="0">
                          <a:effectLst/>
                        </a:rPr>
                        <a:t>        </a:t>
                      </a:r>
                      <a:r>
                        <a:rPr lang="en-US" sz="900" dirty="0" smtClean="0">
                          <a:effectLst/>
                        </a:rPr>
                        <a:t>12:00</a:t>
                      </a:r>
                      <a:r>
                        <a:rPr lang="ja-JP" sz="900" dirty="0">
                          <a:effectLst/>
                        </a:rPr>
                        <a:t>　　　　　</a:t>
                      </a:r>
                      <a:r>
                        <a:rPr lang="en-US" sz="900" dirty="0">
                          <a:effectLst/>
                        </a:rPr>
                        <a:t>      </a:t>
                      </a:r>
                      <a:r>
                        <a:rPr lang="ja-JP" sz="900" dirty="0">
                          <a:effectLst/>
                        </a:rPr>
                        <a:t>　　</a:t>
                      </a:r>
                      <a:r>
                        <a:rPr lang="en-US" altLang="ja-JP" sz="900" dirty="0" smtClean="0">
                          <a:effectLst/>
                        </a:rPr>
                        <a:t>           </a:t>
                      </a:r>
                      <a:r>
                        <a:rPr lang="ja-JP" sz="900" dirty="0">
                          <a:effectLst/>
                        </a:rPr>
                        <a:t>　　</a:t>
                      </a:r>
                      <a:r>
                        <a:rPr lang="en-US" sz="900" dirty="0">
                          <a:effectLst/>
                        </a:rPr>
                        <a:t>18:00</a:t>
                      </a:r>
                      <a:endParaRPr lang="ja-JP" sz="900" dirty="0">
                        <a:effectLst/>
                      </a:endParaRPr>
                    </a:p>
                    <a:p>
                      <a:pPr algn="l" eaLnBrk="0" latinLnBrk="1" hangingPunct="0">
                        <a:lnSpc>
                          <a:spcPts val="1500"/>
                        </a:lnSpc>
                        <a:spcAft>
                          <a:spcPts val="0"/>
                        </a:spcAft>
                      </a:pPr>
                      <a:r>
                        <a:rPr lang="en-US" sz="900" dirty="0">
                          <a:effectLst/>
                        </a:rPr>
                        <a:t>  </a:t>
                      </a:r>
                      <a:r>
                        <a:rPr lang="ja-JP" sz="900" dirty="0">
                          <a:effectLst/>
                        </a:rPr>
                        <a:t>離村式（民泊） ＝＝＝＝ 大阪周辺班別自主研修 ・・・・ ホテル</a:t>
                      </a:r>
                    </a:p>
                    <a:p>
                      <a:pPr algn="l" eaLnBrk="0" latinLnBrk="1" hangingPunct="0">
                        <a:lnSpc>
                          <a:spcPts val="1500"/>
                        </a:lnSpc>
                        <a:spcAft>
                          <a:spcPts val="0"/>
                        </a:spcAft>
                      </a:pPr>
                      <a:r>
                        <a:rPr lang="en-US" sz="900" dirty="0">
                          <a:effectLst/>
                        </a:rPr>
                        <a:t> 8:30</a:t>
                      </a:r>
                      <a:r>
                        <a:rPr lang="ja-JP" sz="900" dirty="0">
                          <a:effectLst/>
                        </a:rPr>
                        <a:t>　　　　　　</a:t>
                      </a:r>
                      <a:r>
                        <a:rPr lang="en-US" altLang="ja-JP" sz="900" dirty="0" smtClean="0">
                          <a:effectLst/>
                        </a:rPr>
                        <a:t>    </a:t>
                      </a:r>
                      <a:r>
                        <a:rPr lang="ja-JP" sz="900" dirty="0">
                          <a:effectLst/>
                        </a:rPr>
                        <a:t>　</a:t>
                      </a:r>
                      <a:r>
                        <a:rPr lang="ja-JP" sz="700" dirty="0">
                          <a:effectLst/>
                        </a:rPr>
                        <a:t>バス</a:t>
                      </a:r>
                      <a:endParaRPr lang="ja-JP" sz="900" dirty="0">
                        <a:effectLst/>
                      </a:endParaRPr>
                    </a:p>
                    <a:p>
                      <a:pPr algn="l" eaLnBrk="0" latinLnBrk="1" hangingPunct="0">
                        <a:lnSpc>
                          <a:spcPts val="1500"/>
                        </a:lnSpc>
                        <a:spcAft>
                          <a:spcPts val="0"/>
                        </a:spcAft>
                      </a:pPr>
                      <a:r>
                        <a:rPr lang="ja-JP" sz="900" dirty="0">
                          <a:effectLst/>
                        </a:rPr>
                        <a:t>　ホテル</a:t>
                      </a:r>
                      <a:r>
                        <a:rPr lang="en-US" sz="900" dirty="0">
                          <a:effectLst/>
                        </a:rPr>
                        <a:t>  </a:t>
                      </a:r>
                      <a:r>
                        <a:rPr lang="ja-JP" sz="900" dirty="0">
                          <a:effectLst/>
                        </a:rPr>
                        <a:t>＝＝＝＝</a:t>
                      </a:r>
                      <a:endParaRPr lang="ja-JP" sz="900" dirty="0">
                        <a:solidFill>
                          <a:srgbClr val="000000"/>
                        </a:solidFill>
                        <a:effectLst/>
                        <a:latin typeface="Microsoft Sans Serif"/>
                        <a:ea typeface="HG丸ｺﾞｼｯｸM-PRO"/>
                      </a:endParaRPr>
                    </a:p>
                  </a:txBody>
                  <a:tcPr marL="26521" marR="26521" marT="0" marB="0"/>
                </a:tc>
              </a:tr>
              <a:tr h="622422">
                <a:tc>
                  <a:txBody>
                    <a:bodyPr/>
                    <a:lstStyle/>
                    <a:p>
                      <a:pPr indent="69850" algn="ctr" eaLnBrk="0" latinLnBrk="1" hangingPunct="0">
                        <a:lnSpc>
                          <a:spcPts val="1500"/>
                        </a:lnSpc>
                        <a:spcAft>
                          <a:spcPts val="0"/>
                        </a:spcAft>
                      </a:pPr>
                      <a:r>
                        <a:rPr lang="ja-JP" sz="900" dirty="0" smtClean="0">
                          <a:effectLst/>
                        </a:rPr>
                        <a:t>４</a:t>
                      </a:r>
                      <a:endParaRPr lang="ja-JP" sz="900" dirty="0">
                        <a:effectLst/>
                      </a:endParaRPr>
                    </a:p>
                    <a:p>
                      <a:pPr algn="ctr" eaLnBrk="0" latinLnBrk="1" hangingPunct="0">
                        <a:lnSpc>
                          <a:spcPts val="1500"/>
                        </a:lnSpc>
                        <a:spcAft>
                          <a:spcPts val="0"/>
                        </a:spcAft>
                      </a:pPr>
                      <a:r>
                        <a:rPr lang="en-US" sz="900" dirty="0" smtClean="0">
                          <a:effectLst/>
                        </a:rPr>
                        <a:t>  </a:t>
                      </a:r>
                      <a:r>
                        <a:rPr lang="ja-JP" sz="900" dirty="0">
                          <a:effectLst/>
                        </a:rPr>
                        <a:t>日</a:t>
                      </a:r>
                    </a:p>
                    <a:p>
                      <a:pPr indent="69850" algn="ctr" eaLnBrk="0" latinLnBrk="1" hangingPunct="0">
                        <a:lnSpc>
                          <a:spcPts val="1500"/>
                        </a:lnSpc>
                        <a:spcAft>
                          <a:spcPts val="0"/>
                        </a:spcAft>
                      </a:pPr>
                      <a:r>
                        <a:rPr lang="ja-JP" sz="900" dirty="0">
                          <a:effectLst/>
                        </a:rPr>
                        <a:t>目</a:t>
                      </a:r>
                      <a:endParaRPr lang="ja-JP" sz="900" dirty="0">
                        <a:solidFill>
                          <a:srgbClr val="000000"/>
                        </a:solidFill>
                        <a:effectLst/>
                        <a:latin typeface="Microsoft Sans Serif"/>
                        <a:ea typeface="HG丸ｺﾞｼｯｸM-PRO"/>
                      </a:endParaRPr>
                    </a:p>
                  </a:txBody>
                  <a:tcPr marL="26521" marR="26521" marT="0" marB="0"/>
                </a:tc>
                <a:tc>
                  <a:txBody>
                    <a:bodyPr/>
                    <a:lstStyle/>
                    <a:p>
                      <a:pPr algn="l" eaLnBrk="0" latinLnBrk="1" hangingPunct="0">
                        <a:lnSpc>
                          <a:spcPts val="1500"/>
                        </a:lnSpc>
                        <a:spcAft>
                          <a:spcPts val="0"/>
                        </a:spcAft>
                      </a:pPr>
                      <a:r>
                        <a:rPr lang="en-US" sz="900" dirty="0">
                          <a:effectLst/>
                        </a:rPr>
                        <a:t>  9:00</a:t>
                      </a:r>
                      <a:r>
                        <a:rPr lang="ja-JP" sz="900" dirty="0">
                          <a:effectLst/>
                        </a:rPr>
                        <a:t>　 　　　　　　　　　　　　　</a:t>
                      </a:r>
                      <a:r>
                        <a:rPr lang="en-US" sz="900" dirty="0">
                          <a:effectLst/>
                        </a:rPr>
                        <a:t>         </a:t>
                      </a:r>
                      <a:r>
                        <a:rPr lang="en-US" sz="900" dirty="0" smtClean="0">
                          <a:effectLst/>
                        </a:rPr>
                        <a:t>                     </a:t>
                      </a:r>
                      <a:r>
                        <a:rPr lang="en-US" sz="900" dirty="0">
                          <a:effectLst/>
                        </a:rPr>
                        <a:t>14:20</a:t>
                      </a:r>
                      <a:r>
                        <a:rPr lang="ja-JP" sz="900" dirty="0">
                          <a:effectLst/>
                        </a:rPr>
                        <a:t>　　　　　　</a:t>
                      </a:r>
                      <a:r>
                        <a:rPr lang="en-US" altLang="ja-JP" sz="900" dirty="0" smtClean="0">
                          <a:effectLst/>
                        </a:rPr>
                        <a:t>    </a:t>
                      </a:r>
                      <a:r>
                        <a:rPr lang="ja-JP" sz="900" dirty="0">
                          <a:effectLst/>
                        </a:rPr>
                        <a:t>　</a:t>
                      </a:r>
                      <a:r>
                        <a:rPr lang="en-US" sz="900" dirty="0">
                          <a:effectLst/>
                        </a:rPr>
                        <a:t>16:53</a:t>
                      </a:r>
                      <a:r>
                        <a:rPr lang="ja-JP" sz="900" dirty="0">
                          <a:effectLst/>
                        </a:rPr>
                        <a:t>　　　　　　　</a:t>
                      </a:r>
                    </a:p>
                    <a:p>
                      <a:pPr indent="139700" algn="l" eaLnBrk="0" latinLnBrk="1" hangingPunct="0">
                        <a:lnSpc>
                          <a:spcPts val="1500"/>
                        </a:lnSpc>
                        <a:spcAft>
                          <a:spcPts val="0"/>
                        </a:spcAft>
                      </a:pPr>
                      <a:r>
                        <a:rPr lang="ja-JP" sz="900" dirty="0">
                          <a:effectLst/>
                        </a:rPr>
                        <a:t>ホテル ・・・・</a:t>
                      </a:r>
                      <a:r>
                        <a:rPr lang="en-US" sz="900" dirty="0">
                          <a:effectLst/>
                        </a:rPr>
                        <a:t> </a:t>
                      </a:r>
                      <a:r>
                        <a:rPr lang="en-US" sz="900" dirty="0" smtClean="0">
                          <a:effectLst/>
                        </a:rPr>
                        <a:t>USJ</a:t>
                      </a:r>
                      <a:r>
                        <a:rPr lang="ja-JP" sz="900" dirty="0">
                          <a:effectLst/>
                        </a:rPr>
                        <a:t>またはクラス別研修 ・・・・ 新大阪駅 ―――― 東京駅　　　</a:t>
                      </a:r>
                    </a:p>
                    <a:p>
                      <a:pPr algn="l" eaLnBrk="0" latinLnBrk="1" hangingPunct="0">
                        <a:lnSpc>
                          <a:spcPts val="1500"/>
                        </a:lnSpc>
                        <a:spcAft>
                          <a:spcPts val="0"/>
                        </a:spcAft>
                      </a:pPr>
                      <a:r>
                        <a:rPr lang="en-US" sz="900" dirty="0">
                          <a:effectLst/>
                        </a:rPr>
                        <a:t>           </a:t>
                      </a:r>
                      <a:r>
                        <a:rPr lang="ja-JP" sz="900" dirty="0">
                          <a:effectLst/>
                        </a:rPr>
                        <a:t>　</a:t>
                      </a:r>
                      <a:r>
                        <a:rPr lang="ja-JP" sz="700" dirty="0">
                          <a:effectLst/>
                        </a:rPr>
                        <a:t>　　　　　　　　　　　　</a:t>
                      </a:r>
                      <a:r>
                        <a:rPr lang="en-US" sz="700" dirty="0">
                          <a:effectLst/>
                        </a:rPr>
                        <a:t>        </a:t>
                      </a:r>
                      <a:r>
                        <a:rPr lang="ja-JP" sz="700" dirty="0">
                          <a:effectLst/>
                        </a:rPr>
                        <a:t>　</a:t>
                      </a:r>
                      <a:r>
                        <a:rPr lang="en-US" sz="700" dirty="0">
                          <a:effectLst/>
                        </a:rPr>
                        <a:t>         </a:t>
                      </a:r>
                      <a:r>
                        <a:rPr lang="ja-JP" sz="700" dirty="0">
                          <a:effectLst/>
                        </a:rPr>
                        <a:t>　　　　　　</a:t>
                      </a:r>
                      <a:r>
                        <a:rPr lang="en-US" altLang="ja-JP" sz="700" dirty="0" smtClean="0">
                          <a:effectLst/>
                        </a:rPr>
                        <a:t>                                     </a:t>
                      </a:r>
                      <a:r>
                        <a:rPr lang="ja-JP" sz="700" dirty="0">
                          <a:effectLst/>
                        </a:rPr>
                        <a:t>　のぞみ１３０号</a:t>
                      </a:r>
                      <a:endParaRPr lang="ja-JP" sz="900" dirty="0">
                        <a:solidFill>
                          <a:srgbClr val="000000"/>
                        </a:solidFill>
                        <a:effectLst/>
                        <a:latin typeface="Microsoft Sans Serif"/>
                        <a:ea typeface="HG丸ｺﾞｼｯｸM-PRO"/>
                      </a:endParaRPr>
                    </a:p>
                  </a:txBody>
                  <a:tcPr marL="26521" marR="26521" marT="0" marB="0"/>
                </a:tc>
              </a:tr>
            </a:tbl>
          </a:graphicData>
        </a:graphic>
      </p:graphicFrame>
      <p:pic>
        <p:nvPicPr>
          <p:cNvPr id="3083" name="Picture 11" descr="monz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1942" y="130565"/>
            <a:ext cx="679450" cy="77628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waza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6376" y="2436700"/>
            <a:ext cx="536575" cy="758825"/>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白崎クルーズ"/>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28" y="1880741"/>
            <a:ext cx="1784350" cy="133985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梅干しづくり体験"/>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841" y="1858850"/>
            <a:ext cx="1782763" cy="13366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オブジェクト 8"/>
          <p:cNvGraphicFramePr>
            <a:graphicFrameLocks noChangeAspect="1"/>
          </p:cNvGraphicFramePr>
          <p:nvPr>
            <p:extLst>
              <p:ext uri="{D42A27DB-BD31-4B8C-83A1-F6EECF244321}">
                <p14:modId xmlns:p14="http://schemas.microsoft.com/office/powerpoint/2010/main" val="2664258357"/>
              </p:ext>
            </p:extLst>
          </p:nvPr>
        </p:nvGraphicFramePr>
        <p:xfrm>
          <a:off x="9311481" y="4149080"/>
          <a:ext cx="1363663" cy="1006475"/>
        </p:xfrm>
        <a:graphic>
          <a:graphicData uri="http://schemas.openxmlformats.org/presentationml/2006/ole">
            <mc:AlternateContent xmlns:mc="http://schemas.openxmlformats.org/markup-compatibility/2006">
              <mc:Choice xmlns:v="urn:schemas-microsoft-com:vml" Requires="v">
                <p:oleObj spid="_x0000_s1122" name="ビットマップ イメージ" r:id="rId7" imgW="1704762" imgH="1257476" progId="Paint.Picture">
                  <p:embed/>
                </p:oleObj>
              </mc:Choice>
              <mc:Fallback>
                <p:oleObj name="ビットマップ イメージ" r:id="rId7" imgW="1704762" imgH="1257476" progId="Paint.Pictur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11481" y="4149080"/>
                        <a:ext cx="1363663" cy="1006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オブジェクト 9"/>
          <p:cNvGraphicFramePr>
            <a:graphicFrameLocks noChangeAspect="1"/>
          </p:cNvGraphicFramePr>
          <p:nvPr>
            <p:extLst>
              <p:ext uri="{D42A27DB-BD31-4B8C-83A1-F6EECF244321}">
                <p14:modId xmlns:p14="http://schemas.microsoft.com/office/powerpoint/2010/main" val="2960299770"/>
              </p:ext>
            </p:extLst>
          </p:nvPr>
        </p:nvGraphicFramePr>
        <p:xfrm>
          <a:off x="971600" y="4221087"/>
          <a:ext cx="1381125" cy="1038225"/>
        </p:xfrm>
        <a:graphic>
          <a:graphicData uri="http://schemas.openxmlformats.org/presentationml/2006/ole">
            <mc:AlternateContent xmlns:mc="http://schemas.openxmlformats.org/markup-compatibility/2006">
              <mc:Choice xmlns:v="urn:schemas-microsoft-com:vml" Requires="v">
                <p:oleObj spid="_x0000_s1123" name="ビットマップ イメージ" r:id="rId9" imgW="1495634" imgH="1123810" progId="Paint.Picture">
                  <p:embed/>
                </p:oleObj>
              </mc:Choice>
              <mc:Fallback>
                <p:oleObj name="ビットマップ イメージ" r:id="rId9" imgW="1495634" imgH="1123810" progId="Paint.Picture">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1600" y="4221087"/>
                        <a:ext cx="1381125" cy="1038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オブジェクト 10"/>
          <p:cNvGraphicFramePr>
            <a:graphicFrameLocks noChangeAspect="1"/>
          </p:cNvGraphicFramePr>
          <p:nvPr>
            <p:extLst>
              <p:ext uri="{D42A27DB-BD31-4B8C-83A1-F6EECF244321}">
                <p14:modId xmlns:p14="http://schemas.microsoft.com/office/powerpoint/2010/main" val="3433312577"/>
              </p:ext>
            </p:extLst>
          </p:nvPr>
        </p:nvGraphicFramePr>
        <p:xfrm>
          <a:off x="5796136" y="4206031"/>
          <a:ext cx="1381125" cy="1038225"/>
        </p:xfrm>
        <a:graphic>
          <a:graphicData uri="http://schemas.openxmlformats.org/presentationml/2006/ole">
            <mc:AlternateContent xmlns:mc="http://schemas.openxmlformats.org/markup-compatibility/2006">
              <mc:Choice xmlns:v="urn:schemas-microsoft-com:vml" Requires="v">
                <p:oleObj spid="_x0000_s1124" name="ビットマップ イメージ" r:id="rId11" imgW="1495440" imgH="1123920" progId="Paint.Picture">
                  <p:embed/>
                </p:oleObj>
              </mc:Choice>
              <mc:Fallback>
                <p:oleObj name="ビットマップ イメージ" r:id="rId11" imgW="1495440" imgH="1123920" progId="Paint.Picture">
                  <p:embed/>
                  <p:pic>
                    <p:nvPicPr>
                      <p:cNvPr id="0" name=""/>
                      <p:cNvPicPr>
                        <a:picLocks noChangeAspect="1" noChangeArrowheads="1"/>
                      </p:cNvPicPr>
                      <p:nvPr/>
                    </p:nvPicPr>
                    <p:blipFill>
                      <a:blip r:embed="rId12"/>
                      <a:srcRect/>
                      <a:stretch>
                        <a:fillRect/>
                      </a:stretch>
                    </p:blipFill>
                    <p:spPr bwMode="auto">
                      <a:xfrm>
                        <a:off x="5796136" y="4206031"/>
                        <a:ext cx="1381125" cy="1038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オブジェクト 11"/>
          <p:cNvGraphicFramePr>
            <a:graphicFrameLocks noChangeAspect="1"/>
          </p:cNvGraphicFramePr>
          <p:nvPr>
            <p:extLst>
              <p:ext uri="{D42A27DB-BD31-4B8C-83A1-F6EECF244321}">
                <p14:modId xmlns:p14="http://schemas.microsoft.com/office/powerpoint/2010/main" val="2039366550"/>
              </p:ext>
            </p:extLst>
          </p:nvPr>
        </p:nvGraphicFramePr>
        <p:xfrm>
          <a:off x="9369425" y="1956668"/>
          <a:ext cx="1247775" cy="1006475"/>
        </p:xfrm>
        <a:graphic>
          <a:graphicData uri="http://schemas.openxmlformats.org/presentationml/2006/ole">
            <mc:AlternateContent xmlns:mc="http://schemas.openxmlformats.org/markup-compatibility/2006">
              <mc:Choice xmlns:v="urn:schemas-microsoft-com:vml" Requires="v">
                <p:oleObj spid="_x0000_s1125" name="ビットマップ イメージ" r:id="rId13" imgW="1390844" imgH="1209524" progId="Paint.Picture">
                  <p:embed/>
                </p:oleObj>
              </mc:Choice>
              <mc:Fallback>
                <p:oleObj name="ビットマップ イメージ" r:id="rId13" imgW="1390844" imgH="1209524" progId="Paint.Picture">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69425" y="1956668"/>
                        <a:ext cx="1247775" cy="1006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オブジェクト 12"/>
          <p:cNvGraphicFramePr>
            <a:graphicFrameLocks noChangeAspect="1"/>
          </p:cNvGraphicFramePr>
          <p:nvPr>
            <p:extLst>
              <p:ext uri="{D42A27DB-BD31-4B8C-83A1-F6EECF244321}">
                <p14:modId xmlns:p14="http://schemas.microsoft.com/office/powerpoint/2010/main" val="1883332613"/>
              </p:ext>
            </p:extLst>
          </p:nvPr>
        </p:nvGraphicFramePr>
        <p:xfrm>
          <a:off x="7321817" y="4267705"/>
          <a:ext cx="1339850" cy="990600"/>
        </p:xfrm>
        <a:graphic>
          <a:graphicData uri="http://schemas.openxmlformats.org/presentationml/2006/ole">
            <mc:AlternateContent xmlns:mc="http://schemas.openxmlformats.org/markup-compatibility/2006">
              <mc:Choice xmlns:v="urn:schemas-microsoft-com:vml" Requires="v">
                <p:oleObj spid="_x0000_s1126" name="ビットマップ イメージ" r:id="rId15" imgW="1828571" imgH="1352381" progId="Paint.Picture">
                  <p:embed/>
                </p:oleObj>
              </mc:Choice>
              <mc:Fallback>
                <p:oleObj name="ビットマップ イメージ" r:id="rId15" imgW="1828571" imgH="1352381" progId="Paint.Picture">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21817" y="4267705"/>
                        <a:ext cx="1339850"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12"/>
          <p:cNvSpPr>
            <a:spLocks noChangeArrowheads="1"/>
          </p:cNvSpPr>
          <p:nvPr/>
        </p:nvSpPr>
        <p:spPr bwMode="auto">
          <a:xfrm>
            <a:off x="849313" y="12382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3"/>
          <p:cNvSpPr>
            <a:spLocks noChangeArrowheads="1"/>
          </p:cNvSpPr>
          <p:nvPr/>
        </p:nvSpPr>
        <p:spPr bwMode="auto">
          <a:xfrm>
            <a:off x="0" y="188640"/>
            <a:ext cx="8661667"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8382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407988" algn="l" defTabSz="914400" rtl="0" eaLnBrk="1" fontAlgn="base" latinLnBrk="0" hangingPunct="1">
              <a:lnSpc>
                <a:spcPct val="100000"/>
              </a:lnSpc>
              <a:spcBef>
                <a:spcPct val="0"/>
              </a:spcBef>
              <a:spcAft>
                <a:spcPct val="0"/>
              </a:spcAft>
              <a:buClrTx/>
              <a:buSzTx/>
              <a:buFontTx/>
              <a:buNone/>
              <a:tabLst/>
            </a:pPr>
            <a:r>
              <a:rPr kumimoji="1" lang="ja-JP" altLang="ja-JP" sz="1600" b="1" i="0" u="none" strike="noStrike" cap="none" normalizeH="0" baseline="0" dirty="0" smtClean="0">
                <a:ln>
                  <a:noFill/>
                </a:ln>
                <a:solidFill>
                  <a:srgbClr val="009900"/>
                </a:solidFill>
                <a:effectLst/>
                <a:latin typeface="Microsoft Sans Serif" pitchFamily="34" charset="0"/>
                <a:ea typeface="HG丸ｺﾞｼｯｸM-PRO" pitchFamily="50" charset="-128"/>
                <a:cs typeface="HG丸ｺﾞｼｯｸM-PRO" pitchFamily="50" charset="-128"/>
              </a:rPr>
              <a:t>和歌山県「ほんまもん体験」の修学旅行　体験モデルプラン（紀中プラン）</a:t>
            </a:r>
            <a:r>
              <a:rPr kumimoji="1" lang="ja-JP" altLang="ja-JP" sz="1600" b="1" i="0" u="none" strike="noStrike" cap="none" normalizeH="0" baseline="0" dirty="0" smtClean="0">
                <a:ln>
                  <a:noFill/>
                </a:ln>
                <a:solidFill>
                  <a:srgbClr val="FF0000"/>
                </a:solidFill>
                <a:effectLst/>
                <a:latin typeface="Microsoft Sans Serif" pitchFamily="34" charset="0"/>
                <a:ea typeface="HG丸ｺﾞｼｯｸM-PRO" pitchFamily="50" charset="-128"/>
                <a:cs typeface="HG丸ｺﾞｼｯｸM-PRO" pitchFamily="50" charset="-128"/>
              </a:rPr>
              <a:t>　</a:t>
            </a:r>
            <a:endParaRPr kumimoji="1" lang="ja-JP" altLang="ja-JP" sz="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a:p>
            <a:pPr marL="0" marR="0" lvl="0" indent="407988" algn="l" defTabSz="914400" rtl="0" eaLnBrk="0" fontAlgn="base" latinLnBrk="0" hangingPunct="0">
              <a:lnSpc>
                <a:spcPct val="100000"/>
              </a:lnSpc>
              <a:spcBef>
                <a:spcPct val="0"/>
              </a:spcBef>
              <a:spcAft>
                <a:spcPct val="0"/>
              </a:spcAft>
              <a:buClrTx/>
              <a:buSzTx/>
              <a:buFontTx/>
              <a:buNone/>
              <a:tabLst/>
            </a:pPr>
            <a:r>
              <a:rPr kumimoji="1" lang="ja-JP" altLang="ja-JP" sz="1100" b="1" i="0" u="none" strike="noStrike" cap="none" normalizeH="0" baseline="0" dirty="0" smtClean="0">
                <a:ln>
                  <a:noFill/>
                </a:ln>
                <a:solidFill>
                  <a:srgbClr val="000000"/>
                </a:solidFill>
                <a:effectLst/>
                <a:latin typeface="Microsoft Sans Serif" pitchFamily="34" charset="0"/>
                <a:ea typeface="HG丸ｺﾞｼｯｸM-PRO" pitchFamily="50" charset="-128"/>
                <a:cs typeface="HG丸ｺﾞｼｯｸM-PRO" pitchFamily="50" charset="-128"/>
              </a:rPr>
              <a:t>　　</a:t>
            </a:r>
            <a:r>
              <a:rPr kumimoji="1" lang="ja-JP" altLang="ja-JP" sz="1100" b="1" i="0" u="none" strike="noStrike" cap="none" normalizeH="0" baseline="0" dirty="0" smtClean="0">
                <a:ln>
                  <a:noFill/>
                </a:ln>
                <a:solidFill>
                  <a:srgbClr val="000000"/>
                </a:solidFill>
                <a:effectLst/>
                <a:latin typeface="Microsoft Sans Serif" pitchFamily="34" charset="0"/>
                <a:ea typeface="HG丸ｺﾞｼｯｸM-PRO" pitchFamily="50" charset="-128"/>
                <a:cs typeface="Microsoft Sans Serif" pitchFamily="34" charset="0"/>
              </a:rPr>
              <a:t>  </a:t>
            </a:r>
            <a:r>
              <a:rPr kumimoji="1" lang="ja-JP" altLang="ja-JP" sz="1100" b="1" i="0" u="none" strike="noStrike" cap="none" normalizeH="0" baseline="0" dirty="0" smtClean="0">
                <a:ln>
                  <a:noFill/>
                </a:ln>
                <a:solidFill>
                  <a:srgbClr val="000000"/>
                </a:solidFill>
                <a:effectLst/>
                <a:latin typeface="Microsoft Sans Serif" pitchFamily="34" charset="0"/>
                <a:ea typeface="HG丸ｺﾞｼｯｸM-PRO" pitchFamily="50" charset="-128"/>
                <a:cs typeface="HG丸ｺﾞｼｯｸM-PRO" pitchFamily="50" charset="-128"/>
              </a:rPr>
              <a:t>※　実施時期により体験メニューの実施可否の確認が必要な場合があります。（川や海での体験・農作業の体験など）</a:t>
            </a:r>
            <a:endParaRPr kumimoji="1" lang="ja-JP" altLang="ja-JP" sz="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a:p>
            <a:pPr marL="0" marR="0" lvl="0" indent="407988" algn="l" defTabSz="914400" rtl="0" eaLnBrk="0" fontAlgn="base" latinLnBrk="0" hangingPunct="0">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051" name="Picture 27" descr="\\172.20.211.16\観光交流課\01 和歌山県内観光地　写真\02 和歌山観光フォト集\09湯浅\湯浅醤油（有）\社長・工場長・橋本　3人で櫂入れ.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483768" y="4221087"/>
            <a:ext cx="1459434" cy="104790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www.ticwakayama.jp/db_img/cl_img/250/main.jpg">
            <a:hlinkClick r:id="rId18"/>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r="34516"/>
          <a:stretch/>
        </p:blipFill>
        <p:spPr bwMode="auto">
          <a:xfrm>
            <a:off x="4075589" y="4188085"/>
            <a:ext cx="1639386" cy="1074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2291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23528" y="1268760"/>
            <a:ext cx="8363272" cy="4857403"/>
          </a:xfrm>
        </p:spPr>
        <p:txBody>
          <a:bodyPr>
            <a:normAutofit/>
          </a:bodyPr>
          <a:lstStyle/>
          <a:p>
            <a:pPr marL="0" indent="0" algn="ctr">
              <a:buNone/>
            </a:pPr>
            <a:endParaRPr kumimoji="1" lang="en-US" altLang="ja-JP" sz="4800" dirty="0" smtClean="0">
              <a:latin typeface="ＤＦ特太ゴシック体" panose="020B0509000000000000" pitchFamily="49" charset="-128"/>
              <a:ea typeface="ＤＦ特太ゴシック体" panose="020B0509000000000000" pitchFamily="49" charset="-128"/>
            </a:endParaRPr>
          </a:p>
          <a:p>
            <a:pPr marL="0" indent="0" algn="ctr">
              <a:lnSpc>
                <a:spcPct val="200000"/>
              </a:lnSpc>
              <a:buNone/>
            </a:pPr>
            <a:r>
              <a:rPr kumimoji="1" lang="ja-JP" altLang="en-US" sz="4800" dirty="0" smtClean="0">
                <a:latin typeface="ＤＦ特太ゴシック体" panose="020B0509000000000000" pitchFamily="49" charset="-128"/>
                <a:ea typeface="ＤＦ特太ゴシック体" panose="020B0509000000000000" pitchFamily="49" charset="-128"/>
              </a:rPr>
              <a:t>定番の修学旅行なんて　　　　　　　　　　　　　　　</a:t>
            </a:r>
            <a:endParaRPr kumimoji="1" lang="en-US" altLang="ja-JP" sz="4800" dirty="0" smtClean="0">
              <a:latin typeface="ＤＦ特太ゴシック体" panose="020B0509000000000000" pitchFamily="49" charset="-128"/>
              <a:ea typeface="ＤＦ特太ゴシック体" panose="020B0509000000000000" pitchFamily="49" charset="-128"/>
            </a:endParaRPr>
          </a:p>
          <a:p>
            <a:pPr marL="0" indent="0" algn="ctr">
              <a:buNone/>
            </a:pPr>
            <a:r>
              <a:rPr kumimoji="1" lang="ja-JP" altLang="en-US" sz="4800" dirty="0" smtClean="0">
                <a:latin typeface="ＤＦ特太ゴシック体" panose="020B0509000000000000" pitchFamily="49" charset="-128"/>
                <a:ea typeface="ＤＦ特太ゴシック体" panose="020B0509000000000000" pitchFamily="49" charset="-128"/>
              </a:rPr>
              <a:t>　変えてしまいませんか？？</a:t>
            </a:r>
            <a:endParaRPr kumimoji="1" lang="ja-JP" altLang="en-US" sz="4800" dirty="0">
              <a:latin typeface="ＤＦ特太ゴシック体" panose="020B0509000000000000" pitchFamily="49" charset="-128"/>
              <a:ea typeface="ＤＦ特太ゴシック体" panose="020B0509000000000000" pitchFamily="49" charset="-128"/>
            </a:endParaRPr>
          </a:p>
        </p:txBody>
      </p:sp>
      <p:cxnSp>
        <p:nvCxnSpPr>
          <p:cNvPr id="5" name="直線コネクタ 4"/>
          <p:cNvCxnSpPr/>
          <p:nvPr/>
        </p:nvCxnSpPr>
        <p:spPr>
          <a:xfrm>
            <a:off x="0" y="692696"/>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496" y="-27952"/>
            <a:ext cx="858309" cy="772349"/>
          </a:xfrm>
          <a:prstGeom prst="rect">
            <a:avLst/>
          </a:prstGeom>
        </p:spPr>
      </p:pic>
      <p:sp>
        <p:nvSpPr>
          <p:cNvPr id="7" name="スライド番号プレースホルダー 6"/>
          <p:cNvSpPr>
            <a:spLocks noGrp="1"/>
          </p:cNvSpPr>
          <p:nvPr>
            <p:ph type="sldNum" sz="quarter" idx="12"/>
          </p:nvPr>
        </p:nvSpPr>
        <p:spPr/>
        <p:txBody>
          <a:bodyPr/>
          <a:lstStyle/>
          <a:p>
            <a:r>
              <a:rPr lang="ja-JP" altLang="en-US" dirty="0" smtClean="0"/>
              <a:t>１</a:t>
            </a:r>
            <a:endParaRPr lang="en-US" altLang="ja-JP" dirty="0" smtClean="0"/>
          </a:p>
        </p:txBody>
      </p:sp>
    </p:spTree>
    <p:extLst>
      <p:ext uri="{BB962C8B-B14F-4D97-AF65-F5344CB8AC3E}">
        <p14:creationId xmlns:p14="http://schemas.microsoft.com/office/powerpoint/2010/main" val="40245262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
          <p:cNvSpPr>
            <a:spLocks noChangeArrowheads="1"/>
          </p:cNvSpPr>
          <p:nvPr/>
        </p:nvSpPr>
        <p:spPr bwMode="auto">
          <a:xfrm>
            <a:off x="457200" y="15970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7" name="Rectangle 12"/>
          <p:cNvSpPr>
            <a:spLocks noChangeArrowheads="1"/>
          </p:cNvSpPr>
          <p:nvPr/>
        </p:nvSpPr>
        <p:spPr bwMode="auto">
          <a:xfrm>
            <a:off x="457200" y="2511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85E754C9-D8DF-439D-B96B-3FD00F9E1147}" type="slidenum">
              <a:rPr kumimoji="1" lang="ja-JP" altLang="en-US" smtClean="0"/>
              <a:t>19</a:t>
            </a:fld>
            <a:endParaRPr kumimoji="1" lang="ja-JP" altLang="en-US"/>
          </a:p>
        </p:txBody>
      </p:sp>
      <p:graphicFrame>
        <p:nvGraphicFramePr>
          <p:cNvPr id="3" name="表 2"/>
          <p:cNvGraphicFramePr>
            <a:graphicFrameLocks noGrp="1"/>
          </p:cNvGraphicFramePr>
          <p:nvPr>
            <p:extLst>
              <p:ext uri="{D42A27DB-BD31-4B8C-83A1-F6EECF244321}">
                <p14:modId xmlns:p14="http://schemas.microsoft.com/office/powerpoint/2010/main" val="289092105"/>
              </p:ext>
            </p:extLst>
          </p:nvPr>
        </p:nvGraphicFramePr>
        <p:xfrm>
          <a:off x="179512" y="787130"/>
          <a:ext cx="8712968" cy="5928032"/>
        </p:xfrm>
        <a:graphic>
          <a:graphicData uri="http://schemas.openxmlformats.org/drawingml/2006/table">
            <a:tbl>
              <a:tblPr>
                <a:tableStyleId>{BC89EF96-8CEA-46FF-86C4-4CE0E7609802}</a:tableStyleId>
              </a:tblPr>
              <a:tblGrid>
                <a:gridCol w="340095"/>
                <a:gridCol w="8372873"/>
              </a:tblGrid>
              <a:tr h="190470">
                <a:tc>
                  <a:txBody>
                    <a:bodyPr/>
                    <a:lstStyle/>
                    <a:p>
                      <a:pPr algn="l" eaLnBrk="0" latinLnBrk="1" hangingPunct="0">
                        <a:lnSpc>
                          <a:spcPts val="1500"/>
                        </a:lnSpc>
                        <a:spcAft>
                          <a:spcPts val="0"/>
                        </a:spcAft>
                      </a:pPr>
                      <a:r>
                        <a:rPr lang="en-US" sz="1000" dirty="0">
                          <a:effectLst/>
                        </a:rPr>
                        <a:t> </a:t>
                      </a:r>
                      <a:endParaRPr lang="ja-JP" sz="900" dirty="0">
                        <a:solidFill>
                          <a:srgbClr val="000000"/>
                        </a:solidFill>
                        <a:effectLst/>
                        <a:latin typeface="Microsoft Sans Serif"/>
                        <a:ea typeface="HG丸ｺﾞｼｯｸM-PRO"/>
                      </a:endParaRPr>
                    </a:p>
                  </a:txBody>
                  <a:tcPr marL="26888" marR="26888" marT="0" marB="0"/>
                </a:tc>
                <a:tc>
                  <a:txBody>
                    <a:bodyPr/>
                    <a:lstStyle/>
                    <a:p>
                      <a:pPr algn="ctr" eaLnBrk="0" latinLnBrk="1" hangingPunct="0">
                        <a:lnSpc>
                          <a:spcPts val="1500"/>
                        </a:lnSpc>
                        <a:spcAft>
                          <a:spcPts val="0"/>
                        </a:spcAft>
                      </a:pPr>
                      <a:r>
                        <a:rPr lang="ja-JP" sz="900" dirty="0" smtClean="0">
                          <a:effectLst/>
                        </a:rPr>
                        <a:t>行</a:t>
                      </a:r>
                      <a:r>
                        <a:rPr lang="ja-JP" sz="900" dirty="0">
                          <a:effectLst/>
                        </a:rPr>
                        <a:t>　　　　　　　　　　程</a:t>
                      </a:r>
                      <a:r>
                        <a:rPr lang="en-US" sz="900" dirty="0">
                          <a:effectLst/>
                        </a:rPr>
                        <a:t>                      </a:t>
                      </a:r>
                      <a:endParaRPr lang="ja-JP" sz="900" dirty="0">
                        <a:solidFill>
                          <a:srgbClr val="000000"/>
                        </a:solidFill>
                        <a:effectLst/>
                        <a:latin typeface="Microsoft Sans Serif"/>
                        <a:ea typeface="HG丸ｺﾞｼｯｸM-PRO"/>
                      </a:endParaRPr>
                    </a:p>
                  </a:txBody>
                  <a:tcPr marL="26888" marR="26888" marT="0" marB="0"/>
                </a:tc>
              </a:tr>
              <a:tr h="1515266">
                <a:tc>
                  <a:txBody>
                    <a:bodyPr/>
                    <a:lstStyle/>
                    <a:p>
                      <a:pPr indent="69850" algn="ctr" eaLnBrk="0" latinLnBrk="1" hangingPunct="0">
                        <a:lnSpc>
                          <a:spcPts val="1500"/>
                        </a:lnSpc>
                        <a:spcAft>
                          <a:spcPts val="0"/>
                        </a:spcAft>
                      </a:pPr>
                      <a:endParaRPr lang="en-US" altLang="ja-JP" sz="900" dirty="0" smtClean="0">
                        <a:effectLst/>
                      </a:endParaRPr>
                    </a:p>
                    <a:p>
                      <a:pPr indent="69850" algn="ctr" eaLnBrk="0" latinLnBrk="1" hangingPunct="0">
                        <a:lnSpc>
                          <a:spcPts val="1500"/>
                        </a:lnSpc>
                        <a:spcAft>
                          <a:spcPts val="0"/>
                        </a:spcAft>
                      </a:pPr>
                      <a:endParaRPr lang="en-US" altLang="ja-JP" sz="900" dirty="0" smtClean="0">
                        <a:effectLst/>
                      </a:endParaRPr>
                    </a:p>
                    <a:p>
                      <a:pPr indent="69850" algn="ctr" eaLnBrk="0" latinLnBrk="1" hangingPunct="0">
                        <a:lnSpc>
                          <a:spcPts val="1500"/>
                        </a:lnSpc>
                        <a:spcAft>
                          <a:spcPts val="0"/>
                        </a:spcAft>
                      </a:pPr>
                      <a:r>
                        <a:rPr lang="ja-JP" sz="900" dirty="0" smtClean="0">
                          <a:effectLst/>
                        </a:rPr>
                        <a:t>１</a:t>
                      </a:r>
                      <a:endParaRPr lang="ja-JP" sz="900" dirty="0">
                        <a:effectLst/>
                      </a:endParaRPr>
                    </a:p>
                    <a:p>
                      <a:pPr algn="ctr" eaLnBrk="0" latinLnBrk="1" hangingPunct="0">
                        <a:lnSpc>
                          <a:spcPts val="1500"/>
                        </a:lnSpc>
                        <a:spcAft>
                          <a:spcPts val="0"/>
                        </a:spcAft>
                      </a:pPr>
                      <a:r>
                        <a:rPr lang="en-US" sz="900" dirty="0">
                          <a:effectLst/>
                        </a:rPr>
                        <a:t> </a:t>
                      </a:r>
                      <a:r>
                        <a:rPr lang="ja-JP" sz="900" dirty="0">
                          <a:effectLst/>
                        </a:rPr>
                        <a:t>日</a:t>
                      </a:r>
                    </a:p>
                    <a:p>
                      <a:pPr algn="ctr" eaLnBrk="0" latinLnBrk="1" hangingPunct="0">
                        <a:lnSpc>
                          <a:spcPts val="1500"/>
                        </a:lnSpc>
                        <a:spcAft>
                          <a:spcPts val="0"/>
                        </a:spcAft>
                      </a:pPr>
                      <a:r>
                        <a:rPr lang="en-US" sz="900" dirty="0">
                          <a:effectLst/>
                        </a:rPr>
                        <a:t> </a:t>
                      </a:r>
                      <a:r>
                        <a:rPr lang="ja-JP" sz="900" dirty="0">
                          <a:effectLst/>
                        </a:rPr>
                        <a:t>目</a:t>
                      </a:r>
                      <a:endParaRPr lang="ja-JP" sz="900" dirty="0">
                        <a:solidFill>
                          <a:srgbClr val="000000"/>
                        </a:solidFill>
                        <a:effectLst/>
                        <a:latin typeface="Microsoft Sans Serif"/>
                        <a:ea typeface="HG丸ｺﾞｼｯｸM-PRO"/>
                      </a:endParaRPr>
                    </a:p>
                  </a:txBody>
                  <a:tcPr marL="26888" marR="26888" marT="0" marB="0"/>
                </a:tc>
                <a:tc>
                  <a:txBody>
                    <a:bodyPr/>
                    <a:lstStyle/>
                    <a:p>
                      <a:pPr algn="l" eaLnBrk="0" latinLnBrk="1" hangingPunct="0">
                        <a:lnSpc>
                          <a:spcPts val="1500"/>
                        </a:lnSpc>
                        <a:spcAft>
                          <a:spcPts val="0"/>
                        </a:spcAft>
                      </a:pPr>
                      <a:r>
                        <a:rPr lang="en-US" sz="900" dirty="0">
                          <a:effectLst/>
                        </a:rPr>
                        <a:t> 8:00   </a:t>
                      </a:r>
                      <a:r>
                        <a:rPr lang="ja-JP" sz="900" dirty="0">
                          <a:effectLst/>
                        </a:rPr>
                        <a:t>　　　</a:t>
                      </a:r>
                      <a:r>
                        <a:rPr lang="ja-JP" altLang="en-US" sz="900" dirty="0" smtClean="0">
                          <a:effectLst/>
                        </a:rPr>
                        <a:t>　　　</a:t>
                      </a:r>
                      <a:r>
                        <a:rPr lang="ja-JP" sz="900" dirty="0">
                          <a:effectLst/>
                        </a:rPr>
                        <a:t>　　</a:t>
                      </a:r>
                      <a:r>
                        <a:rPr lang="en-US" sz="900" dirty="0" smtClean="0">
                          <a:effectLst/>
                        </a:rPr>
                        <a:t>9:40</a:t>
                      </a:r>
                      <a:r>
                        <a:rPr lang="ja-JP" altLang="en-US" sz="900" dirty="0" smtClean="0">
                          <a:effectLst/>
                        </a:rPr>
                        <a:t>　</a:t>
                      </a:r>
                      <a:r>
                        <a:rPr lang="en-US" sz="900" dirty="0" smtClean="0">
                          <a:effectLst/>
                        </a:rPr>
                        <a:t>    </a:t>
                      </a:r>
                      <a:r>
                        <a:rPr lang="en-US" sz="900" dirty="0">
                          <a:effectLst/>
                        </a:rPr>
                        <a:t>10:00 </a:t>
                      </a:r>
                      <a:r>
                        <a:rPr lang="ja-JP" altLang="en-US" sz="900" dirty="0" smtClean="0">
                          <a:effectLst/>
                        </a:rPr>
                        <a:t>　　</a:t>
                      </a:r>
                      <a:r>
                        <a:rPr lang="en-US" sz="900" dirty="0" smtClean="0">
                          <a:effectLst/>
                        </a:rPr>
                        <a:t>   </a:t>
                      </a:r>
                      <a:r>
                        <a:rPr lang="en-US" sz="900" dirty="0">
                          <a:effectLst/>
                        </a:rPr>
                        <a:t>11:30 </a:t>
                      </a:r>
                      <a:r>
                        <a:rPr lang="ja-JP" sz="900" dirty="0">
                          <a:effectLst/>
                        </a:rPr>
                        <a:t>　　　</a:t>
                      </a:r>
                      <a:r>
                        <a:rPr lang="en-US" sz="900" dirty="0">
                          <a:effectLst/>
                        </a:rPr>
                        <a:t>    </a:t>
                      </a:r>
                      <a:r>
                        <a:rPr lang="en-US" sz="900" dirty="0" smtClean="0">
                          <a:effectLst/>
                        </a:rPr>
                        <a:t>12:15</a:t>
                      </a:r>
                      <a:r>
                        <a:rPr lang="ja-JP" altLang="en-US" sz="900" dirty="0" smtClean="0">
                          <a:effectLst/>
                        </a:rPr>
                        <a:t>　　　</a:t>
                      </a:r>
                      <a:r>
                        <a:rPr lang="en-US" sz="900" dirty="0" smtClean="0">
                          <a:effectLst/>
                        </a:rPr>
                        <a:t>      </a:t>
                      </a:r>
                      <a:r>
                        <a:rPr lang="en-US" sz="900" dirty="0">
                          <a:effectLst/>
                        </a:rPr>
                        <a:t>14:45</a:t>
                      </a:r>
                      <a:endParaRPr lang="ja-JP" sz="900" dirty="0">
                        <a:effectLst/>
                      </a:endParaRPr>
                    </a:p>
                    <a:p>
                      <a:pPr algn="l" eaLnBrk="0" latinLnBrk="1" hangingPunct="0">
                        <a:lnSpc>
                          <a:spcPts val="1500"/>
                        </a:lnSpc>
                        <a:spcAft>
                          <a:spcPts val="0"/>
                        </a:spcAft>
                      </a:pPr>
                      <a:r>
                        <a:rPr lang="en-US" sz="900" dirty="0">
                          <a:effectLst/>
                        </a:rPr>
                        <a:t>  </a:t>
                      </a:r>
                      <a:r>
                        <a:rPr lang="ja-JP" sz="900" dirty="0">
                          <a:effectLst/>
                        </a:rPr>
                        <a:t>東京駅 ――――― 名古屋駅 ＝＝＝ ドライブインあら竹 ＝＝＝ 熊野那智大社・那智大滝・熊野古道など ＝＝＝ 串本町　　　</a:t>
                      </a:r>
                      <a:r>
                        <a:rPr lang="en-US" altLang="ja-JP" sz="900" dirty="0" smtClean="0">
                          <a:effectLst/>
                        </a:rPr>
                        <a:t>   </a:t>
                      </a:r>
                      <a:r>
                        <a:rPr lang="ja-JP" sz="900" dirty="0" smtClean="0">
                          <a:effectLst/>
                        </a:rPr>
                        <a:t>民泊</a:t>
                      </a:r>
                      <a:r>
                        <a:rPr lang="ja-JP" sz="900" dirty="0">
                          <a:effectLst/>
                        </a:rPr>
                        <a:t>体験</a:t>
                      </a:r>
                    </a:p>
                    <a:p>
                      <a:pPr algn="l" eaLnBrk="0" latinLnBrk="1" hangingPunct="0">
                        <a:lnSpc>
                          <a:spcPts val="1500"/>
                        </a:lnSpc>
                        <a:spcAft>
                          <a:spcPts val="0"/>
                        </a:spcAft>
                      </a:pPr>
                      <a:r>
                        <a:rPr lang="ja-JP" sz="900" dirty="0">
                          <a:effectLst/>
                        </a:rPr>
                        <a:t>　　　　</a:t>
                      </a:r>
                      <a:r>
                        <a:rPr lang="ja-JP" altLang="en-US" sz="900" dirty="0" smtClean="0">
                          <a:effectLst/>
                        </a:rPr>
                        <a:t>　　　</a:t>
                      </a:r>
                      <a:r>
                        <a:rPr lang="ja-JP" sz="700" dirty="0" smtClean="0">
                          <a:effectLst/>
                        </a:rPr>
                        <a:t>のぞみ</a:t>
                      </a:r>
                      <a:r>
                        <a:rPr lang="en-US" sz="700" dirty="0">
                          <a:effectLst/>
                        </a:rPr>
                        <a:t>217</a:t>
                      </a:r>
                      <a:r>
                        <a:rPr lang="ja-JP" sz="700" dirty="0">
                          <a:effectLst/>
                        </a:rPr>
                        <a:t>号　</a:t>
                      </a:r>
                      <a:r>
                        <a:rPr lang="ja-JP" sz="900" dirty="0">
                          <a:effectLst/>
                        </a:rPr>
                        <a:t>　　　　　　</a:t>
                      </a:r>
                      <a:r>
                        <a:rPr lang="ja-JP" sz="700" dirty="0">
                          <a:effectLst/>
                        </a:rPr>
                        <a:t>バス</a:t>
                      </a:r>
                      <a:r>
                        <a:rPr lang="ja-JP" sz="900" dirty="0">
                          <a:effectLst/>
                        </a:rPr>
                        <a:t>　　　　　　　　　</a:t>
                      </a:r>
                      <a:r>
                        <a:rPr lang="ja-JP" altLang="en-US" sz="900" dirty="0" smtClean="0">
                          <a:effectLst/>
                        </a:rPr>
                        <a:t>　　　　</a:t>
                      </a:r>
                      <a:r>
                        <a:rPr lang="ja-JP" sz="900" dirty="0">
                          <a:effectLst/>
                        </a:rPr>
                        <a:t>　　</a:t>
                      </a:r>
                      <a:r>
                        <a:rPr lang="ja-JP" sz="700" dirty="0">
                          <a:effectLst/>
                        </a:rPr>
                        <a:t>バス</a:t>
                      </a:r>
                      <a:r>
                        <a:rPr lang="ja-JP" sz="900" dirty="0">
                          <a:effectLst/>
                        </a:rPr>
                        <a:t>　　　　　　</a:t>
                      </a:r>
                      <a:r>
                        <a:rPr lang="ja-JP" altLang="en-US" sz="900" dirty="0" smtClean="0">
                          <a:effectLst/>
                        </a:rPr>
                        <a:t>　　　　　　　　</a:t>
                      </a:r>
                      <a:r>
                        <a:rPr lang="ja-JP" sz="900" dirty="0">
                          <a:effectLst/>
                        </a:rPr>
                        <a:t>　　　　　　　　　　　　　　 </a:t>
                      </a:r>
                      <a:r>
                        <a:rPr lang="ja-JP" sz="700" dirty="0">
                          <a:effectLst/>
                        </a:rPr>
                        <a:t>バス</a:t>
                      </a:r>
                      <a:r>
                        <a:rPr lang="ja-JP" sz="900" dirty="0">
                          <a:effectLst/>
                        </a:rPr>
                        <a:t> 　　　　</a:t>
                      </a:r>
                      <a:r>
                        <a:rPr lang="ja-JP" altLang="en-US" sz="900" dirty="0" smtClean="0">
                          <a:effectLst/>
                        </a:rPr>
                        <a:t>　　</a:t>
                      </a:r>
                      <a:r>
                        <a:rPr lang="ja-JP" sz="900" dirty="0">
                          <a:effectLst/>
                        </a:rPr>
                        <a:t>　　</a:t>
                      </a:r>
                      <a:r>
                        <a:rPr lang="en-US" altLang="ja-JP" sz="900" dirty="0" smtClean="0">
                          <a:effectLst/>
                        </a:rPr>
                        <a:t>  </a:t>
                      </a:r>
                      <a:r>
                        <a:rPr lang="ja-JP" sz="900" dirty="0" smtClean="0">
                          <a:effectLst/>
                        </a:rPr>
                        <a:t>ホテル</a:t>
                      </a:r>
                      <a:endParaRPr lang="ja-JP" sz="900" dirty="0">
                        <a:effectLst/>
                      </a:endParaRPr>
                    </a:p>
                    <a:p>
                      <a:pPr algn="l" eaLnBrk="0" latinLnBrk="1" hangingPunct="0">
                        <a:lnSpc>
                          <a:spcPts val="1500"/>
                        </a:lnSpc>
                        <a:spcAft>
                          <a:spcPts val="0"/>
                        </a:spcAft>
                      </a:pPr>
                      <a:r>
                        <a:rPr lang="ja-JP" sz="900" dirty="0">
                          <a:effectLst/>
                        </a:rPr>
                        <a:t>　　　　　　　　　　　　　　　　　　　　　　　　　　　　　　　　　　　　　　　　　　　　　　　　　　　</a:t>
                      </a:r>
                      <a:r>
                        <a:rPr lang="ja-JP" altLang="en-US" sz="900" dirty="0" smtClean="0">
                          <a:effectLst/>
                        </a:rPr>
                        <a:t>　　　　　　　　　　　　　　　　　　</a:t>
                      </a:r>
                      <a:r>
                        <a:rPr lang="ja-JP" altLang="en-US" sz="900" baseline="0" dirty="0" smtClean="0">
                          <a:effectLst/>
                        </a:rPr>
                        <a:t> </a:t>
                      </a:r>
                      <a:r>
                        <a:rPr lang="ja-JP" sz="900" dirty="0">
                          <a:effectLst/>
                        </a:rPr>
                        <a:t>　  那智勝浦町　民宿分宿</a:t>
                      </a:r>
                    </a:p>
                    <a:p>
                      <a:pPr algn="l" eaLnBrk="0" latinLnBrk="1" hangingPunct="0">
                        <a:lnSpc>
                          <a:spcPts val="1500"/>
                        </a:lnSpc>
                        <a:spcAft>
                          <a:spcPts val="0"/>
                        </a:spcAft>
                      </a:pPr>
                      <a:r>
                        <a:rPr lang="ja-JP" sz="900" dirty="0">
                          <a:effectLst/>
                        </a:rPr>
                        <a:t>　　　　</a:t>
                      </a:r>
                      <a:r>
                        <a:rPr lang="ja-JP" sz="700" dirty="0">
                          <a:effectLst/>
                        </a:rPr>
                        <a:t>　　　　　　　　　　　　　　　　　　　　　　　　　　　　　　　　　　　　　　　　　　　　　　　　　　　　　　　　　　　</a:t>
                      </a:r>
                      <a:r>
                        <a:rPr lang="en-US" sz="700" dirty="0">
                          <a:effectLst/>
                        </a:rPr>
                        <a:t>  </a:t>
                      </a:r>
                      <a:r>
                        <a:rPr lang="ja-JP" sz="700" dirty="0">
                          <a:effectLst/>
                        </a:rPr>
                        <a:t>　　　　　　</a:t>
                      </a:r>
                      <a:r>
                        <a:rPr lang="en-US" altLang="ja-JP" sz="700" dirty="0" smtClean="0">
                          <a:effectLst/>
                        </a:rPr>
                        <a:t>                                                                                        </a:t>
                      </a:r>
                      <a:r>
                        <a:rPr lang="ja-JP" sz="700" dirty="0">
                          <a:effectLst/>
                        </a:rPr>
                        <a:t>　</a:t>
                      </a:r>
                      <a:r>
                        <a:rPr lang="ja-JP" sz="900" dirty="0">
                          <a:effectLst/>
                        </a:rPr>
                        <a:t>ホテル</a:t>
                      </a:r>
                    </a:p>
                    <a:p>
                      <a:pPr algn="l" eaLnBrk="0" latinLnBrk="1" hangingPunct="0">
                        <a:lnSpc>
                          <a:spcPts val="1500"/>
                        </a:lnSpc>
                        <a:spcAft>
                          <a:spcPts val="0"/>
                        </a:spcAft>
                      </a:pPr>
                      <a:r>
                        <a:rPr lang="ja-JP" sz="900" dirty="0">
                          <a:effectLst/>
                        </a:rPr>
                        <a:t>　　　　　　　　　　　　　　　　　　　　　　　　　　　　　　　　　　　　　　　　　　　　　　　　　　　　　</a:t>
                      </a:r>
                      <a:r>
                        <a:rPr lang="en-US" altLang="ja-JP" sz="900" dirty="0" smtClean="0">
                          <a:effectLst/>
                        </a:rPr>
                        <a:t>                                                       </a:t>
                      </a:r>
                      <a:r>
                        <a:rPr lang="ja-JP" sz="900" dirty="0" smtClean="0">
                          <a:effectLst/>
                        </a:rPr>
                        <a:t>太地町</a:t>
                      </a:r>
                      <a:r>
                        <a:rPr lang="ja-JP" sz="900" dirty="0">
                          <a:effectLst/>
                        </a:rPr>
                        <a:t>　</a:t>
                      </a:r>
                      <a:r>
                        <a:rPr lang="en-US" altLang="ja-JP" sz="900" dirty="0" smtClean="0">
                          <a:effectLst/>
                        </a:rPr>
                        <a:t>  </a:t>
                      </a:r>
                      <a:r>
                        <a:rPr lang="ja-JP" sz="900" dirty="0">
                          <a:effectLst/>
                        </a:rPr>
                        <a:t>　　ホテル</a:t>
                      </a:r>
                    </a:p>
                    <a:p>
                      <a:pPr algn="l" eaLnBrk="0" latinLnBrk="1" hangingPunct="0">
                        <a:lnSpc>
                          <a:spcPts val="1500"/>
                        </a:lnSpc>
                        <a:spcAft>
                          <a:spcPts val="0"/>
                        </a:spcAft>
                      </a:pPr>
                      <a:r>
                        <a:rPr lang="ja-JP" sz="700" dirty="0">
                          <a:effectLst/>
                        </a:rPr>
                        <a:t>　　　　　　　　　　　　　　　　　　　　　　　　　　　　　　　　　　　　　　　　　　　　　　　　　　　　　　　　　　　　　　　</a:t>
                      </a:r>
                      <a:endParaRPr lang="ja-JP" sz="900" dirty="0">
                        <a:solidFill>
                          <a:srgbClr val="000000"/>
                        </a:solidFill>
                        <a:effectLst/>
                        <a:latin typeface="Microsoft Sans Serif"/>
                        <a:ea typeface="HG丸ｺﾞｼｯｸM-PRO"/>
                      </a:endParaRPr>
                    </a:p>
                  </a:txBody>
                  <a:tcPr marL="26888" marR="26888" marT="0" marB="0"/>
                </a:tc>
              </a:tr>
              <a:tr h="2423447">
                <a:tc>
                  <a:txBody>
                    <a:bodyPr/>
                    <a:lstStyle/>
                    <a:p>
                      <a:pPr algn="l" eaLnBrk="0" latinLnBrk="1" hangingPunct="0">
                        <a:lnSpc>
                          <a:spcPts val="1500"/>
                        </a:lnSpc>
                        <a:spcAft>
                          <a:spcPts val="0"/>
                        </a:spcAft>
                      </a:pPr>
                      <a:r>
                        <a:rPr lang="en-US" sz="900" dirty="0">
                          <a:effectLst/>
                        </a:rPr>
                        <a:t> </a:t>
                      </a:r>
                      <a:endParaRPr lang="ja-JP" sz="900" dirty="0">
                        <a:effectLst/>
                      </a:endParaRPr>
                    </a:p>
                    <a:p>
                      <a:pPr algn="ctr" eaLnBrk="0" latinLnBrk="1" hangingPunct="0">
                        <a:lnSpc>
                          <a:spcPts val="1500"/>
                        </a:lnSpc>
                        <a:spcAft>
                          <a:spcPts val="0"/>
                        </a:spcAft>
                      </a:pPr>
                      <a:endParaRPr lang="en-US" sz="900" dirty="0" smtClean="0">
                        <a:effectLst/>
                      </a:endParaRPr>
                    </a:p>
                    <a:p>
                      <a:pPr algn="ctr" eaLnBrk="0" latinLnBrk="1" hangingPunct="0">
                        <a:lnSpc>
                          <a:spcPts val="1500"/>
                        </a:lnSpc>
                        <a:spcAft>
                          <a:spcPts val="0"/>
                        </a:spcAft>
                      </a:pPr>
                      <a:endParaRPr lang="en-US" sz="900" dirty="0" smtClean="0">
                        <a:effectLst/>
                      </a:endParaRPr>
                    </a:p>
                    <a:p>
                      <a:pPr algn="ctr" eaLnBrk="0" latinLnBrk="1" hangingPunct="0">
                        <a:lnSpc>
                          <a:spcPts val="1500"/>
                        </a:lnSpc>
                        <a:spcAft>
                          <a:spcPts val="0"/>
                        </a:spcAft>
                      </a:pPr>
                      <a:endParaRPr lang="en-US" sz="900" dirty="0" smtClean="0">
                        <a:effectLst/>
                      </a:endParaRPr>
                    </a:p>
                    <a:p>
                      <a:pPr algn="ctr" eaLnBrk="0" latinLnBrk="1" hangingPunct="0">
                        <a:lnSpc>
                          <a:spcPts val="1500"/>
                        </a:lnSpc>
                        <a:spcAft>
                          <a:spcPts val="0"/>
                        </a:spcAft>
                      </a:pPr>
                      <a:r>
                        <a:rPr lang="en-US" sz="900" dirty="0" smtClean="0">
                          <a:effectLst/>
                        </a:rPr>
                        <a:t>  </a:t>
                      </a:r>
                      <a:r>
                        <a:rPr lang="ja-JP" sz="900" dirty="0">
                          <a:effectLst/>
                        </a:rPr>
                        <a:t>２</a:t>
                      </a:r>
                    </a:p>
                    <a:p>
                      <a:pPr algn="ctr" eaLnBrk="0" latinLnBrk="1" hangingPunct="0">
                        <a:lnSpc>
                          <a:spcPts val="1500"/>
                        </a:lnSpc>
                        <a:spcAft>
                          <a:spcPts val="0"/>
                        </a:spcAft>
                      </a:pPr>
                      <a:r>
                        <a:rPr lang="en-US" sz="900" dirty="0">
                          <a:effectLst/>
                        </a:rPr>
                        <a:t> </a:t>
                      </a:r>
                      <a:r>
                        <a:rPr lang="ja-JP" sz="900" dirty="0">
                          <a:effectLst/>
                        </a:rPr>
                        <a:t>日</a:t>
                      </a:r>
                    </a:p>
                    <a:p>
                      <a:pPr algn="ctr" eaLnBrk="0" latinLnBrk="1" hangingPunct="0">
                        <a:lnSpc>
                          <a:spcPts val="1500"/>
                        </a:lnSpc>
                        <a:spcAft>
                          <a:spcPts val="0"/>
                        </a:spcAft>
                      </a:pPr>
                      <a:r>
                        <a:rPr lang="en-US" sz="900" dirty="0">
                          <a:effectLst/>
                        </a:rPr>
                        <a:t> </a:t>
                      </a:r>
                      <a:r>
                        <a:rPr lang="ja-JP" sz="900" dirty="0">
                          <a:effectLst/>
                        </a:rPr>
                        <a:t>目</a:t>
                      </a:r>
                      <a:endParaRPr lang="ja-JP" sz="900" dirty="0">
                        <a:solidFill>
                          <a:srgbClr val="000000"/>
                        </a:solidFill>
                        <a:effectLst/>
                        <a:latin typeface="Microsoft Sans Serif"/>
                        <a:ea typeface="HG丸ｺﾞｼｯｸM-PRO"/>
                      </a:endParaRPr>
                    </a:p>
                  </a:txBody>
                  <a:tcPr marL="26888" marR="26888" marT="0" marB="0"/>
                </a:tc>
                <a:tc>
                  <a:txBody>
                    <a:bodyPr/>
                    <a:lstStyle/>
                    <a:p>
                      <a:pPr algn="l" eaLnBrk="0" latinLnBrk="1" hangingPunct="0">
                        <a:lnSpc>
                          <a:spcPts val="1500"/>
                        </a:lnSpc>
                        <a:spcAft>
                          <a:spcPts val="0"/>
                        </a:spcAft>
                      </a:pPr>
                      <a:r>
                        <a:rPr lang="en-US" sz="900" dirty="0">
                          <a:effectLst/>
                        </a:rPr>
                        <a:t>                   </a:t>
                      </a:r>
                      <a:r>
                        <a:rPr lang="ja-JP" sz="900" dirty="0">
                          <a:effectLst/>
                        </a:rPr>
                        <a:t>　 　　</a:t>
                      </a:r>
                      <a:r>
                        <a:rPr lang="en-US" altLang="ja-JP" sz="900" dirty="0" smtClean="0">
                          <a:effectLst/>
                        </a:rPr>
                        <a:t>                          </a:t>
                      </a:r>
                      <a:r>
                        <a:rPr lang="ja-JP" sz="900" dirty="0">
                          <a:effectLst/>
                        </a:rPr>
                        <a:t>　</a:t>
                      </a:r>
                      <a:r>
                        <a:rPr lang="ja-JP" altLang="en-US" sz="900" dirty="0" smtClean="0">
                          <a:effectLst/>
                        </a:rPr>
                        <a:t>　　</a:t>
                      </a:r>
                      <a:r>
                        <a:rPr lang="en-US" sz="900" dirty="0" smtClean="0">
                          <a:effectLst/>
                        </a:rPr>
                        <a:t>9:00                                </a:t>
                      </a:r>
                      <a:r>
                        <a:rPr lang="ja-JP" altLang="en-US" sz="900" dirty="0" smtClean="0">
                          <a:effectLst/>
                        </a:rPr>
                        <a:t>　　　　</a:t>
                      </a:r>
                      <a:r>
                        <a:rPr lang="en-US" sz="900" dirty="0" smtClean="0">
                          <a:effectLst/>
                        </a:rPr>
                        <a:t>      </a:t>
                      </a:r>
                      <a:r>
                        <a:rPr lang="en-US" sz="900" dirty="0">
                          <a:effectLst/>
                        </a:rPr>
                        <a:t>16:00</a:t>
                      </a:r>
                      <a:r>
                        <a:rPr lang="ja-JP" sz="900" dirty="0">
                          <a:effectLst/>
                        </a:rPr>
                        <a:t>　　</a:t>
                      </a:r>
                      <a:r>
                        <a:rPr lang="en-US" altLang="ja-JP" sz="900" dirty="0" smtClean="0">
                          <a:effectLst/>
                        </a:rPr>
                        <a:t>       </a:t>
                      </a:r>
                      <a:r>
                        <a:rPr lang="en-US" altLang="ja-JP" sz="900" dirty="0" smtClean="0">
                          <a:effectLst/>
                        </a:rPr>
                        <a:t>          </a:t>
                      </a:r>
                      <a:r>
                        <a:rPr lang="ja-JP" sz="900" dirty="0">
                          <a:effectLst/>
                        </a:rPr>
                        <a:t>　　</a:t>
                      </a:r>
                      <a:r>
                        <a:rPr lang="en-US" sz="900" dirty="0">
                          <a:effectLst/>
                        </a:rPr>
                        <a:t>17:00</a:t>
                      </a:r>
                      <a:endParaRPr lang="ja-JP" sz="900" dirty="0">
                        <a:effectLst/>
                      </a:endParaRPr>
                    </a:p>
                    <a:p>
                      <a:pPr indent="139700" algn="l" eaLnBrk="0" latinLnBrk="1" hangingPunct="0">
                        <a:lnSpc>
                          <a:spcPts val="1500"/>
                        </a:lnSpc>
                        <a:spcAft>
                          <a:spcPts val="0"/>
                        </a:spcAft>
                      </a:pPr>
                      <a:r>
                        <a:rPr lang="ja-JP" sz="900" dirty="0">
                          <a:effectLst/>
                        </a:rPr>
                        <a:t>民泊体験　　＝＝＝＝＝</a:t>
                      </a:r>
                      <a:r>
                        <a:rPr lang="ja-JP" sz="900" dirty="0" smtClean="0">
                          <a:effectLst/>
                        </a:rPr>
                        <a:t>＝</a:t>
                      </a:r>
                      <a:r>
                        <a:rPr lang="ja-JP" altLang="ja-JP" sz="900" dirty="0" smtClean="0">
                          <a:effectLst/>
                        </a:rPr>
                        <a:t>＝＝</a:t>
                      </a:r>
                      <a:r>
                        <a:rPr lang="ja-JP" sz="900" dirty="0">
                          <a:effectLst/>
                        </a:rPr>
                        <a:t>　</a:t>
                      </a:r>
                      <a:r>
                        <a:rPr lang="ja-JP" altLang="en-US" sz="900" dirty="0" smtClean="0">
                          <a:effectLst/>
                        </a:rPr>
                        <a:t>紀南</a:t>
                      </a:r>
                      <a:r>
                        <a:rPr lang="ja-JP" sz="900" dirty="0" smtClean="0">
                          <a:effectLst/>
                        </a:rPr>
                        <a:t>エリア</a:t>
                      </a:r>
                      <a:r>
                        <a:rPr lang="ja-JP" sz="900" dirty="0">
                          <a:effectLst/>
                        </a:rPr>
                        <a:t>の「ほんまもん体験」 ＝＝＝＝</a:t>
                      </a:r>
                      <a:r>
                        <a:rPr lang="ja-JP" sz="900" dirty="0" smtClean="0">
                          <a:effectLst/>
                        </a:rPr>
                        <a:t>＝</a:t>
                      </a:r>
                      <a:r>
                        <a:rPr lang="ja-JP" altLang="ja-JP" sz="900" dirty="0" smtClean="0">
                          <a:effectLst/>
                        </a:rPr>
                        <a:t>＝＝</a:t>
                      </a:r>
                      <a:r>
                        <a:rPr lang="ja-JP" sz="900" dirty="0">
                          <a:effectLst/>
                        </a:rPr>
                        <a:t>　串本町　民泊体験　ホテル</a:t>
                      </a:r>
                    </a:p>
                    <a:p>
                      <a:pPr indent="139700" algn="l" eaLnBrk="0" latinLnBrk="1" hangingPunct="0">
                        <a:lnSpc>
                          <a:spcPts val="1500"/>
                        </a:lnSpc>
                        <a:spcAft>
                          <a:spcPts val="0"/>
                        </a:spcAft>
                      </a:pPr>
                      <a:r>
                        <a:rPr lang="ja-JP" sz="900" dirty="0">
                          <a:effectLst/>
                        </a:rPr>
                        <a:t>民宿分宿　　</a:t>
                      </a:r>
                      <a:r>
                        <a:rPr lang="ja-JP" altLang="en-US" sz="900" dirty="0" smtClean="0">
                          <a:effectLst/>
                        </a:rPr>
                        <a:t>　　　</a:t>
                      </a:r>
                      <a:r>
                        <a:rPr lang="ja-JP" sz="900" dirty="0">
                          <a:effectLst/>
                        </a:rPr>
                        <a:t>　</a:t>
                      </a:r>
                      <a:r>
                        <a:rPr lang="ja-JP" sz="700" dirty="0">
                          <a:effectLst/>
                        </a:rPr>
                        <a:t>バス</a:t>
                      </a:r>
                      <a:r>
                        <a:rPr lang="ja-JP" sz="900" dirty="0">
                          <a:effectLst/>
                        </a:rPr>
                        <a:t>　</a:t>
                      </a:r>
                      <a:r>
                        <a:rPr lang="en-US" altLang="ja-JP" sz="900" dirty="0" smtClean="0">
                          <a:effectLst/>
                        </a:rPr>
                        <a:t>               </a:t>
                      </a:r>
                      <a:r>
                        <a:rPr lang="ja-JP" sz="900" dirty="0">
                          <a:effectLst/>
                        </a:rPr>
                        <a:t>　　　　　</a:t>
                      </a:r>
                      <a:r>
                        <a:rPr lang="en-US" altLang="ja-JP" sz="900" dirty="0" smtClean="0">
                          <a:effectLst/>
                        </a:rPr>
                        <a:t>        </a:t>
                      </a:r>
                      <a:r>
                        <a:rPr lang="ja-JP" sz="700" dirty="0">
                          <a:effectLst/>
                        </a:rPr>
                        <a:t>　</a:t>
                      </a:r>
                      <a:r>
                        <a:rPr lang="ja-JP" altLang="en-US" sz="700" dirty="0" smtClean="0">
                          <a:effectLst/>
                        </a:rPr>
                        <a:t>　　　　　　　　　　　　　　　　　　　　　　</a:t>
                      </a:r>
                      <a:r>
                        <a:rPr lang="ja-JP" sz="700" dirty="0" smtClean="0">
                          <a:effectLst/>
                        </a:rPr>
                        <a:t>バス</a:t>
                      </a:r>
                      <a:r>
                        <a:rPr lang="ja-JP" sz="900" dirty="0">
                          <a:effectLst/>
                        </a:rPr>
                        <a:t>　　</a:t>
                      </a:r>
                      <a:r>
                        <a:rPr lang="ja-JP" altLang="en-US" sz="900" dirty="0" smtClean="0">
                          <a:effectLst/>
                        </a:rPr>
                        <a:t>　</a:t>
                      </a:r>
                      <a:r>
                        <a:rPr lang="en-US" altLang="ja-JP" sz="900" baseline="0" dirty="0" smtClean="0">
                          <a:effectLst/>
                        </a:rPr>
                        <a:t>  </a:t>
                      </a:r>
                      <a:r>
                        <a:rPr lang="en-US" sz="900" dirty="0" smtClean="0">
                          <a:effectLst/>
                        </a:rPr>
                        <a:t>   </a:t>
                      </a:r>
                      <a:r>
                        <a:rPr lang="ja-JP" sz="900" dirty="0" smtClean="0">
                          <a:effectLst/>
                        </a:rPr>
                        <a:t>白浜町</a:t>
                      </a:r>
                      <a:r>
                        <a:rPr lang="ja-JP" sz="900" dirty="0">
                          <a:effectLst/>
                        </a:rPr>
                        <a:t>　民泊体験　</a:t>
                      </a:r>
                      <a:r>
                        <a:rPr lang="ja-JP" sz="900" dirty="0" smtClean="0">
                          <a:effectLst/>
                        </a:rPr>
                        <a:t>ホテル</a:t>
                      </a:r>
                      <a:endParaRPr lang="ja-JP" sz="900" dirty="0">
                        <a:effectLst/>
                      </a:endParaRPr>
                    </a:p>
                    <a:p>
                      <a:pPr indent="139700" algn="l" eaLnBrk="0" latinLnBrk="1" hangingPunct="0">
                        <a:lnSpc>
                          <a:spcPts val="1500"/>
                        </a:lnSpc>
                        <a:spcAft>
                          <a:spcPts val="0"/>
                        </a:spcAft>
                      </a:pPr>
                      <a:r>
                        <a:rPr lang="ja-JP" sz="900" dirty="0">
                          <a:effectLst/>
                        </a:rPr>
                        <a:t>ホテル 　</a:t>
                      </a:r>
                      <a:r>
                        <a:rPr lang="ja-JP" sz="700" dirty="0">
                          <a:effectLst/>
                        </a:rPr>
                        <a:t>　</a:t>
                      </a:r>
                      <a:r>
                        <a:rPr lang="ja-JP" sz="900" dirty="0">
                          <a:effectLst/>
                        </a:rPr>
                        <a:t>　　　　　</a:t>
                      </a:r>
                    </a:p>
                    <a:p>
                      <a:pPr algn="l" eaLnBrk="0" latinLnBrk="1" hangingPunct="0">
                        <a:lnSpc>
                          <a:spcPts val="1500"/>
                        </a:lnSpc>
                        <a:spcAft>
                          <a:spcPts val="0"/>
                        </a:spcAft>
                      </a:pPr>
                      <a:r>
                        <a:rPr lang="en-US" sz="900" dirty="0">
                          <a:effectLst/>
                        </a:rPr>
                        <a:t>  </a:t>
                      </a:r>
                      <a:r>
                        <a:rPr lang="ja-JP" sz="900" dirty="0">
                          <a:effectLst/>
                        </a:rPr>
                        <a:t>　　　　　　　　　　　　　　　　</a:t>
                      </a:r>
                      <a:r>
                        <a:rPr lang="en-US" altLang="ja-JP" sz="900" dirty="0" smtClean="0">
                          <a:effectLst/>
                        </a:rPr>
                        <a:t>                     </a:t>
                      </a:r>
                      <a:r>
                        <a:rPr lang="ja-JP" sz="900" dirty="0">
                          <a:effectLst/>
                        </a:rPr>
                        <a:t>　　</a:t>
                      </a:r>
                      <a:r>
                        <a:rPr lang="en-US" altLang="ja-JP" sz="900" dirty="0" smtClean="0">
                          <a:effectLst/>
                        </a:rPr>
                        <a:t>      </a:t>
                      </a:r>
                      <a:r>
                        <a:rPr lang="ja-JP" sz="900" dirty="0" smtClean="0">
                          <a:effectLst/>
                        </a:rPr>
                        <a:t>※</a:t>
                      </a:r>
                      <a:r>
                        <a:rPr lang="ja-JP" sz="900" dirty="0">
                          <a:effectLst/>
                        </a:rPr>
                        <a:t>　午前と午後でお一人様２種目の体験を実施</a:t>
                      </a:r>
                    </a:p>
                    <a:p>
                      <a:pPr algn="l" eaLnBrk="0" latinLnBrk="1" hangingPunct="0">
                        <a:lnSpc>
                          <a:spcPts val="1500"/>
                        </a:lnSpc>
                        <a:spcAft>
                          <a:spcPts val="0"/>
                        </a:spcAft>
                      </a:pPr>
                      <a:r>
                        <a:rPr lang="en-US" sz="900" dirty="0">
                          <a:effectLst/>
                        </a:rPr>
                        <a:t>   </a:t>
                      </a:r>
                      <a:r>
                        <a:rPr lang="ja-JP" sz="900" dirty="0">
                          <a:effectLst/>
                        </a:rPr>
                        <a:t>　　　　　　　　　　　　　　　　　</a:t>
                      </a:r>
                      <a:r>
                        <a:rPr lang="en-US" altLang="ja-JP" sz="900" dirty="0" smtClean="0">
                          <a:effectLst/>
                        </a:rPr>
                        <a:t>                            </a:t>
                      </a:r>
                      <a:r>
                        <a:rPr lang="ja-JP" sz="900" dirty="0" smtClean="0">
                          <a:effectLst/>
                        </a:rPr>
                        <a:t>〈</a:t>
                      </a:r>
                      <a:r>
                        <a:rPr lang="ja-JP" sz="900" dirty="0">
                          <a:effectLst/>
                        </a:rPr>
                        <a:t>串本町〉</a:t>
                      </a:r>
                      <a:r>
                        <a:rPr lang="en-US" sz="900" dirty="0">
                          <a:effectLst/>
                        </a:rPr>
                        <a:t>    </a:t>
                      </a:r>
                      <a:r>
                        <a:rPr lang="en-US" sz="900" dirty="0" smtClean="0">
                          <a:effectLst/>
                        </a:rPr>
                        <a:t>    </a:t>
                      </a:r>
                      <a:r>
                        <a:rPr lang="ja-JP" altLang="en-US" sz="900" dirty="0" smtClean="0">
                          <a:effectLst/>
                        </a:rPr>
                        <a:t>　</a:t>
                      </a:r>
                      <a:r>
                        <a:rPr lang="ja-JP" sz="900" dirty="0" smtClean="0">
                          <a:effectLst/>
                        </a:rPr>
                        <a:t>・水族館</a:t>
                      </a:r>
                      <a:r>
                        <a:rPr lang="ja-JP" sz="900" dirty="0">
                          <a:effectLst/>
                        </a:rPr>
                        <a:t>飼育</a:t>
                      </a:r>
                      <a:r>
                        <a:rPr lang="ja-JP" sz="900" dirty="0" smtClean="0">
                          <a:effectLst/>
                        </a:rPr>
                        <a:t>体験</a:t>
                      </a:r>
                      <a:endParaRPr lang="en-US" altLang="ja-JP" sz="900" dirty="0" smtClean="0">
                        <a:effectLst/>
                      </a:endParaRPr>
                    </a:p>
                    <a:p>
                      <a:pPr algn="l" eaLnBrk="0" latinLnBrk="1" hangingPunct="0">
                        <a:lnSpc>
                          <a:spcPts val="1500"/>
                        </a:lnSpc>
                        <a:spcAft>
                          <a:spcPts val="0"/>
                        </a:spcAft>
                      </a:pPr>
                      <a:r>
                        <a:rPr lang="en-US" altLang="ja-JP" sz="900" baseline="0" dirty="0" smtClean="0">
                          <a:effectLst/>
                        </a:rPr>
                        <a:t>                                                                                                               </a:t>
                      </a:r>
                      <a:r>
                        <a:rPr lang="ja-JP" sz="900" dirty="0" smtClean="0">
                          <a:effectLst/>
                        </a:rPr>
                        <a:t>・</a:t>
                      </a:r>
                      <a:r>
                        <a:rPr lang="ja-JP" sz="900" dirty="0">
                          <a:effectLst/>
                        </a:rPr>
                        <a:t>古座川</a:t>
                      </a:r>
                      <a:r>
                        <a:rPr lang="ja-JP" sz="900" dirty="0" smtClean="0">
                          <a:effectLst/>
                        </a:rPr>
                        <a:t>カヌー</a:t>
                      </a:r>
                      <a:endParaRPr lang="en-US" altLang="ja-JP" sz="900" dirty="0" smtClean="0">
                        <a:effectLst/>
                      </a:endParaRPr>
                    </a:p>
                    <a:p>
                      <a:pPr algn="l" eaLnBrk="0" latinLnBrk="1" hangingPunct="0">
                        <a:lnSpc>
                          <a:spcPts val="1500"/>
                        </a:lnSpc>
                        <a:spcAft>
                          <a:spcPts val="0"/>
                        </a:spcAft>
                      </a:pPr>
                      <a:r>
                        <a:rPr lang="en-US" altLang="ja-JP" sz="900" baseline="0" dirty="0" smtClean="0">
                          <a:effectLst/>
                        </a:rPr>
                        <a:t>                                                                                                               </a:t>
                      </a:r>
                      <a:r>
                        <a:rPr lang="ja-JP" sz="900" dirty="0" smtClean="0">
                          <a:effectLst/>
                        </a:rPr>
                        <a:t>・</a:t>
                      </a:r>
                      <a:r>
                        <a:rPr lang="ja-JP" altLang="en-US" sz="900" dirty="0" smtClean="0">
                          <a:effectLst/>
                        </a:rPr>
                        <a:t>日本とトルコの友好の歴史学習</a:t>
                      </a:r>
                      <a:r>
                        <a:rPr lang="ja-JP" sz="900" dirty="0">
                          <a:effectLst/>
                        </a:rPr>
                        <a:t>　など</a:t>
                      </a:r>
                    </a:p>
                    <a:p>
                      <a:pPr algn="l" eaLnBrk="0" latinLnBrk="1" hangingPunct="0">
                        <a:lnSpc>
                          <a:spcPts val="1500"/>
                        </a:lnSpc>
                        <a:spcAft>
                          <a:spcPts val="0"/>
                        </a:spcAft>
                      </a:pPr>
                      <a:r>
                        <a:rPr lang="en-US" sz="900" dirty="0">
                          <a:effectLst/>
                        </a:rPr>
                        <a:t>   </a:t>
                      </a:r>
                      <a:r>
                        <a:rPr lang="ja-JP" sz="900" dirty="0">
                          <a:effectLst/>
                        </a:rPr>
                        <a:t>　　　　　　　　　　　　　　　　</a:t>
                      </a:r>
                      <a:r>
                        <a:rPr lang="en-US" altLang="ja-JP" sz="900" dirty="0" smtClean="0">
                          <a:effectLst/>
                        </a:rPr>
                        <a:t>                            </a:t>
                      </a:r>
                      <a:r>
                        <a:rPr lang="ja-JP" sz="900" dirty="0">
                          <a:effectLst/>
                        </a:rPr>
                        <a:t>　〈太地町〉</a:t>
                      </a:r>
                      <a:r>
                        <a:rPr lang="en-US" sz="900" dirty="0">
                          <a:effectLst/>
                        </a:rPr>
                        <a:t>   </a:t>
                      </a:r>
                      <a:r>
                        <a:rPr lang="en-US" sz="900" dirty="0" smtClean="0">
                          <a:effectLst/>
                        </a:rPr>
                        <a:t>        </a:t>
                      </a:r>
                      <a:r>
                        <a:rPr lang="ja-JP" sz="900" dirty="0">
                          <a:effectLst/>
                        </a:rPr>
                        <a:t>・ドルフィンスイム　</a:t>
                      </a:r>
                      <a:r>
                        <a:rPr lang="ja-JP" sz="900" dirty="0" smtClean="0">
                          <a:effectLst/>
                        </a:rPr>
                        <a:t>など</a:t>
                      </a:r>
                      <a:endParaRPr lang="en-US" altLang="ja-JP" sz="900" dirty="0" smtClean="0">
                        <a:effectLst/>
                      </a:endParaRPr>
                    </a:p>
                    <a:p>
                      <a:pPr algn="l" eaLnBrk="0" latinLnBrk="1" hangingPunct="0">
                        <a:lnSpc>
                          <a:spcPts val="1500"/>
                        </a:lnSpc>
                        <a:spcAft>
                          <a:spcPts val="0"/>
                        </a:spcAft>
                      </a:pPr>
                      <a:r>
                        <a:rPr lang="en-US" altLang="ja-JP" sz="900" baseline="0" dirty="0" smtClean="0">
                          <a:effectLst/>
                        </a:rPr>
                        <a:t>                                                                                 </a:t>
                      </a:r>
                      <a:r>
                        <a:rPr lang="ja-JP" sz="900" dirty="0" smtClean="0">
                          <a:effectLst/>
                        </a:rPr>
                        <a:t>〈</a:t>
                      </a:r>
                      <a:r>
                        <a:rPr lang="ja-JP" sz="900" dirty="0">
                          <a:effectLst/>
                        </a:rPr>
                        <a:t>那智勝浦町</a:t>
                      </a:r>
                      <a:r>
                        <a:rPr lang="ja-JP" sz="900" dirty="0" smtClean="0">
                          <a:effectLst/>
                        </a:rPr>
                        <a:t>〉</a:t>
                      </a:r>
                      <a:r>
                        <a:rPr lang="en-US" altLang="ja-JP" sz="900" dirty="0" smtClean="0">
                          <a:effectLst/>
                        </a:rPr>
                        <a:t>   </a:t>
                      </a:r>
                      <a:r>
                        <a:rPr lang="ja-JP" sz="900" dirty="0" smtClean="0">
                          <a:effectLst/>
                        </a:rPr>
                        <a:t>・</a:t>
                      </a:r>
                      <a:r>
                        <a:rPr lang="ja-JP" altLang="en-US" sz="900" dirty="0" smtClean="0">
                          <a:effectLst/>
                        </a:rPr>
                        <a:t>ビン玉飾り編体験</a:t>
                      </a:r>
                      <a:endParaRPr lang="en-US" altLang="ja-JP" sz="900" dirty="0" smtClean="0">
                        <a:effectLst/>
                      </a:endParaRPr>
                    </a:p>
                    <a:p>
                      <a:pPr algn="l" eaLnBrk="0" latinLnBrk="1" hangingPunct="0">
                        <a:lnSpc>
                          <a:spcPts val="1500"/>
                        </a:lnSpc>
                        <a:spcAft>
                          <a:spcPts val="0"/>
                        </a:spcAft>
                      </a:pPr>
                      <a:r>
                        <a:rPr lang="en-US" altLang="ja-JP" sz="900" baseline="0" dirty="0" smtClean="0">
                          <a:effectLst/>
                        </a:rPr>
                        <a:t>                                                                                                              </a:t>
                      </a:r>
                      <a:r>
                        <a:rPr lang="en-US" altLang="ja-JP" sz="900" baseline="0" dirty="0" smtClean="0">
                          <a:effectLst/>
                        </a:rPr>
                        <a:t> </a:t>
                      </a:r>
                      <a:r>
                        <a:rPr lang="ja-JP" sz="900" dirty="0" smtClean="0">
                          <a:effectLst/>
                        </a:rPr>
                        <a:t>・</a:t>
                      </a:r>
                      <a:r>
                        <a:rPr lang="ja-JP" altLang="en-US" sz="900" dirty="0" smtClean="0">
                          <a:effectLst/>
                        </a:rPr>
                        <a:t>土砂災害啓発センターでの防災学習</a:t>
                      </a:r>
                      <a:r>
                        <a:rPr lang="ja-JP" sz="900" dirty="0">
                          <a:effectLst/>
                        </a:rPr>
                        <a:t>　など</a:t>
                      </a:r>
                      <a:endParaRPr lang="ja-JP" sz="900" dirty="0">
                        <a:solidFill>
                          <a:srgbClr val="000000"/>
                        </a:solidFill>
                        <a:effectLst/>
                        <a:latin typeface="Microsoft Sans Serif"/>
                        <a:ea typeface="HG丸ｺﾞｼｯｸM-PRO"/>
                      </a:endParaRPr>
                    </a:p>
                  </a:txBody>
                  <a:tcPr marL="26888" marR="26888" marT="0" marB="0"/>
                </a:tc>
              </a:tr>
              <a:tr h="795030">
                <a:tc>
                  <a:txBody>
                    <a:bodyPr/>
                    <a:lstStyle/>
                    <a:p>
                      <a:pPr indent="69850" algn="ctr" eaLnBrk="0" latinLnBrk="1" hangingPunct="0">
                        <a:lnSpc>
                          <a:spcPts val="1500"/>
                        </a:lnSpc>
                        <a:spcAft>
                          <a:spcPts val="0"/>
                        </a:spcAft>
                      </a:pPr>
                      <a:r>
                        <a:rPr lang="ja-JP" sz="900" dirty="0" smtClean="0">
                          <a:effectLst/>
                        </a:rPr>
                        <a:t>３</a:t>
                      </a:r>
                    </a:p>
                    <a:p>
                      <a:pPr algn="ctr" eaLnBrk="0" latinLnBrk="1" hangingPunct="0">
                        <a:lnSpc>
                          <a:spcPts val="1500"/>
                        </a:lnSpc>
                        <a:spcAft>
                          <a:spcPts val="0"/>
                        </a:spcAft>
                      </a:pPr>
                      <a:r>
                        <a:rPr lang="en-US" sz="900" dirty="0" smtClean="0">
                          <a:effectLst/>
                        </a:rPr>
                        <a:t> </a:t>
                      </a:r>
                      <a:r>
                        <a:rPr lang="ja-JP" sz="900" dirty="0" smtClean="0">
                          <a:effectLst/>
                        </a:rPr>
                        <a:t>日</a:t>
                      </a:r>
                    </a:p>
                    <a:p>
                      <a:pPr algn="ctr" eaLnBrk="0" latinLnBrk="1" hangingPunct="0">
                        <a:lnSpc>
                          <a:spcPts val="1500"/>
                        </a:lnSpc>
                        <a:spcAft>
                          <a:spcPts val="0"/>
                        </a:spcAft>
                      </a:pPr>
                      <a:r>
                        <a:rPr lang="en-US" sz="900" dirty="0" smtClean="0">
                          <a:effectLst/>
                        </a:rPr>
                        <a:t> </a:t>
                      </a:r>
                      <a:r>
                        <a:rPr lang="ja-JP" sz="900" dirty="0" smtClean="0">
                          <a:effectLst/>
                        </a:rPr>
                        <a:t>目</a:t>
                      </a:r>
                      <a:endParaRPr lang="ja-JP" sz="900" dirty="0">
                        <a:solidFill>
                          <a:srgbClr val="000000"/>
                        </a:solidFill>
                        <a:effectLst/>
                        <a:latin typeface="Microsoft Sans Serif"/>
                        <a:ea typeface="HG丸ｺﾞｼｯｸM-PRO"/>
                      </a:endParaRPr>
                    </a:p>
                  </a:txBody>
                  <a:tcPr marL="26888" marR="26888" marT="0" marB="0"/>
                </a:tc>
                <a:tc>
                  <a:txBody>
                    <a:bodyPr/>
                    <a:lstStyle/>
                    <a:p>
                      <a:pPr algn="l" eaLnBrk="0" latinLnBrk="1" hangingPunct="0">
                        <a:lnSpc>
                          <a:spcPts val="1500"/>
                        </a:lnSpc>
                        <a:spcAft>
                          <a:spcPts val="0"/>
                        </a:spcAft>
                      </a:pPr>
                      <a:r>
                        <a:rPr lang="en-US" sz="900" dirty="0">
                          <a:effectLst/>
                        </a:rPr>
                        <a:t> 8:00</a:t>
                      </a:r>
                      <a:r>
                        <a:rPr lang="ja-JP" sz="900" dirty="0">
                          <a:effectLst/>
                        </a:rPr>
                        <a:t>　　　　　　　　　</a:t>
                      </a:r>
                      <a:r>
                        <a:rPr lang="en-US" altLang="ja-JP" sz="900" dirty="0" smtClean="0">
                          <a:effectLst/>
                        </a:rPr>
                        <a:t>         </a:t>
                      </a:r>
                      <a:r>
                        <a:rPr lang="ja-JP" sz="900" dirty="0">
                          <a:effectLst/>
                        </a:rPr>
                        <a:t>　</a:t>
                      </a:r>
                      <a:r>
                        <a:rPr lang="en-US" sz="900" dirty="0">
                          <a:effectLst/>
                        </a:rPr>
                        <a:t>12:00</a:t>
                      </a:r>
                      <a:r>
                        <a:rPr lang="ja-JP" sz="900" dirty="0">
                          <a:effectLst/>
                        </a:rPr>
                        <a:t>　　</a:t>
                      </a:r>
                      <a:r>
                        <a:rPr lang="en-US" altLang="ja-JP" sz="900" dirty="0" smtClean="0">
                          <a:effectLst/>
                        </a:rPr>
                        <a:t>            </a:t>
                      </a:r>
                      <a:r>
                        <a:rPr lang="ja-JP" sz="900" dirty="0">
                          <a:effectLst/>
                        </a:rPr>
                        <a:t>　　　</a:t>
                      </a:r>
                      <a:r>
                        <a:rPr lang="en-US" sz="900" dirty="0">
                          <a:effectLst/>
                        </a:rPr>
                        <a:t>      </a:t>
                      </a:r>
                      <a:r>
                        <a:rPr lang="ja-JP" sz="900" dirty="0">
                          <a:effectLst/>
                        </a:rPr>
                        <a:t>　　　　</a:t>
                      </a:r>
                      <a:r>
                        <a:rPr lang="en-US" sz="900" dirty="0">
                          <a:effectLst/>
                        </a:rPr>
                        <a:t>18:00</a:t>
                      </a:r>
                      <a:endParaRPr lang="ja-JP" sz="900" dirty="0">
                        <a:effectLst/>
                      </a:endParaRPr>
                    </a:p>
                    <a:p>
                      <a:pPr algn="l" eaLnBrk="0" latinLnBrk="1" hangingPunct="0">
                        <a:lnSpc>
                          <a:spcPts val="1500"/>
                        </a:lnSpc>
                        <a:spcAft>
                          <a:spcPts val="0"/>
                        </a:spcAft>
                      </a:pPr>
                      <a:r>
                        <a:rPr lang="en-US" sz="900" dirty="0">
                          <a:effectLst/>
                        </a:rPr>
                        <a:t>  </a:t>
                      </a:r>
                      <a:r>
                        <a:rPr lang="ja-JP" sz="900" dirty="0">
                          <a:effectLst/>
                        </a:rPr>
                        <a:t>離村式（民泊） ＝＝＝＝ 大阪周辺班別自主研修 ・・・・ ホテル</a:t>
                      </a:r>
                    </a:p>
                    <a:p>
                      <a:pPr algn="l" eaLnBrk="0" latinLnBrk="1" hangingPunct="0">
                        <a:lnSpc>
                          <a:spcPts val="1500"/>
                        </a:lnSpc>
                        <a:spcAft>
                          <a:spcPts val="0"/>
                        </a:spcAft>
                      </a:pPr>
                      <a:r>
                        <a:rPr lang="en-US" sz="900" dirty="0">
                          <a:effectLst/>
                        </a:rPr>
                        <a:t> 8:30</a:t>
                      </a:r>
                      <a:r>
                        <a:rPr lang="ja-JP" sz="900" dirty="0">
                          <a:effectLst/>
                        </a:rPr>
                        <a:t>　　　　　　</a:t>
                      </a:r>
                      <a:r>
                        <a:rPr lang="en-US" altLang="ja-JP" sz="900" dirty="0" smtClean="0">
                          <a:effectLst/>
                        </a:rPr>
                        <a:t>    </a:t>
                      </a:r>
                      <a:r>
                        <a:rPr lang="ja-JP" sz="900" dirty="0">
                          <a:effectLst/>
                        </a:rPr>
                        <a:t>　</a:t>
                      </a:r>
                      <a:r>
                        <a:rPr lang="ja-JP" sz="700" dirty="0">
                          <a:effectLst/>
                        </a:rPr>
                        <a:t>バス</a:t>
                      </a:r>
                      <a:endParaRPr lang="ja-JP" sz="900" dirty="0">
                        <a:effectLst/>
                      </a:endParaRPr>
                    </a:p>
                    <a:p>
                      <a:pPr algn="l" eaLnBrk="0" latinLnBrk="1" hangingPunct="0">
                        <a:lnSpc>
                          <a:spcPts val="1500"/>
                        </a:lnSpc>
                        <a:spcAft>
                          <a:spcPts val="0"/>
                        </a:spcAft>
                      </a:pPr>
                      <a:r>
                        <a:rPr lang="ja-JP" sz="900" dirty="0">
                          <a:effectLst/>
                        </a:rPr>
                        <a:t>　ホテル</a:t>
                      </a:r>
                      <a:r>
                        <a:rPr lang="en-US" sz="900" dirty="0">
                          <a:effectLst/>
                        </a:rPr>
                        <a:t>  </a:t>
                      </a:r>
                      <a:r>
                        <a:rPr lang="ja-JP" sz="900" dirty="0">
                          <a:effectLst/>
                        </a:rPr>
                        <a:t>＝＝＝＝</a:t>
                      </a:r>
                      <a:endParaRPr lang="ja-JP" sz="900" dirty="0">
                        <a:solidFill>
                          <a:srgbClr val="000000"/>
                        </a:solidFill>
                        <a:effectLst/>
                        <a:latin typeface="Microsoft Sans Serif"/>
                        <a:ea typeface="HG丸ｺﾞｼｯｸM-PRO"/>
                      </a:endParaRPr>
                    </a:p>
                  </a:txBody>
                  <a:tcPr marL="26888" marR="26888" marT="0" marB="0"/>
                </a:tc>
              </a:tr>
              <a:tr h="1003819">
                <a:tc>
                  <a:txBody>
                    <a:bodyPr/>
                    <a:lstStyle/>
                    <a:p>
                      <a:pPr indent="69850" algn="l" eaLnBrk="0" latinLnBrk="1" hangingPunct="0">
                        <a:lnSpc>
                          <a:spcPts val="1500"/>
                        </a:lnSpc>
                        <a:spcAft>
                          <a:spcPts val="0"/>
                        </a:spcAft>
                      </a:pPr>
                      <a:r>
                        <a:rPr lang="en-US" sz="900" dirty="0">
                          <a:effectLst/>
                        </a:rPr>
                        <a:t> </a:t>
                      </a:r>
                      <a:endParaRPr lang="ja-JP" sz="900" dirty="0">
                        <a:effectLst/>
                      </a:endParaRPr>
                    </a:p>
                    <a:p>
                      <a:pPr indent="69850" algn="ctr" eaLnBrk="0" latinLnBrk="1" hangingPunct="0">
                        <a:lnSpc>
                          <a:spcPts val="1500"/>
                        </a:lnSpc>
                        <a:spcAft>
                          <a:spcPts val="0"/>
                        </a:spcAft>
                      </a:pPr>
                      <a:r>
                        <a:rPr lang="en-US" altLang="ja-JP" sz="900" dirty="0" smtClean="0">
                          <a:effectLst/>
                        </a:rPr>
                        <a:t> </a:t>
                      </a:r>
                      <a:r>
                        <a:rPr lang="ja-JP" sz="900" dirty="0" smtClean="0">
                          <a:effectLst/>
                        </a:rPr>
                        <a:t>４</a:t>
                      </a:r>
                      <a:endParaRPr lang="ja-JP" sz="900" dirty="0">
                        <a:effectLst/>
                      </a:endParaRPr>
                    </a:p>
                    <a:p>
                      <a:pPr algn="ctr" eaLnBrk="0" latinLnBrk="1" hangingPunct="0">
                        <a:lnSpc>
                          <a:spcPts val="1500"/>
                        </a:lnSpc>
                        <a:spcAft>
                          <a:spcPts val="0"/>
                        </a:spcAft>
                      </a:pPr>
                      <a:r>
                        <a:rPr lang="en-US" sz="900" dirty="0">
                          <a:effectLst/>
                        </a:rPr>
                        <a:t> </a:t>
                      </a:r>
                      <a:r>
                        <a:rPr lang="en-US" sz="900" dirty="0" smtClean="0">
                          <a:effectLst/>
                        </a:rPr>
                        <a:t>  </a:t>
                      </a:r>
                      <a:r>
                        <a:rPr lang="ja-JP" sz="900" dirty="0" smtClean="0">
                          <a:effectLst/>
                        </a:rPr>
                        <a:t>日</a:t>
                      </a:r>
                      <a:endParaRPr lang="ja-JP" sz="900" dirty="0">
                        <a:effectLst/>
                      </a:endParaRPr>
                    </a:p>
                    <a:p>
                      <a:pPr indent="69850" algn="ctr" eaLnBrk="0" latinLnBrk="1" hangingPunct="0">
                        <a:lnSpc>
                          <a:spcPts val="1500"/>
                        </a:lnSpc>
                        <a:spcAft>
                          <a:spcPts val="0"/>
                        </a:spcAft>
                      </a:pPr>
                      <a:r>
                        <a:rPr lang="ja-JP" sz="900" dirty="0">
                          <a:effectLst/>
                        </a:rPr>
                        <a:t>目</a:t>
                      </a:r>
                    </a:p>
                    <a:p>
                      <a:pPr algn="l" eaLnBrk="0" latinLnBrk="1" hangingPunct="0">
                        <a:lnSpc>
                          <a:spcPts val="1500"/>
                        </a:lnSpc>
                        <a:spcAft>
                          <a:spcPts val="0"/>
                        </a:spcAft>
                      </a:pPr>
                      <a:r>
                        <a:rPr lang="en-US" sz="1000" dirty="0">
                          <a:effectLst/>
                        </a:rPr>
                        <a:t> </a:t>
                      </a:r>
                      <a:endParaRPr lang="ja-JP" sz="900" dirty="0">
                        <a:solidFill>
                          <a:srgbClr val="000000"/>
                        </a:solidFill>
                        <a:effectLst/>
                        <a:latin typeface="Microsoft Sans Serif"/>
                        <a:ea typeface="HG丸ｺﾞｼｯｸM-PRO"/>
                      </a:endParaRPr>
                    </a:p>
                  </a:txBody>
                  <a:tcPr marL="26888" marR="26888" marT="0" marB="0"/>
                </a:tc>
                <a:tc>
                  <a:txBody>
                    <a:bodyPr/>
                    <a:lstStyle/>
                    <a:p>
                      <a:pPr algn="l" eaLnBrk="0" latinLnBrk="1" hangingPunct="0">
                        <a:lnSpc>
                          <a:spcPts val="1500"/>
                        </a:lnSpc>
                        <a:spcAft>
                          <a:spcPts val="0"/>
                        </a:spcAft>
                      </a:pPr>
                      <a:r>
                        <a:rPr lang="en-US" sz="900" dirty="0">
                          <a:effectLst/>
                        </a:rPr>
                        <a:t>  9:00</a:t>
                      </a:r>
                      <a:r>
                        <a:rPr lang="ja-JP" sz="900" dirty="0">
                          <a:effectLst/>
                        </a:rPr>
                        <a:t>　 　　　　　　　　　　　　　</a:t>
                      </a:r>
                      <a:r>
                        <a:rPr lang="en-US" sz="900" dirty="0">
                          <a:effectLst/>
                        </a:rPr>
                        <a:t>       </a:t>
                      </a:r>
                      <a:r>
                        <a:rPr lang="en-US" sz="900" dirty="0" smtClean="0">
                          <a:effectLst/>
                        </a:rPr>
                        <a:t>                       </a:t>
                      </a:r>
                      <a:r>
                        <a:rPr lang="en-US" sz="900" dirty="0">
                          <a:effectLst/>
                        </a:rPr>
                        <a:t>14:20</a:t>
                      </a:r>
                      <a:r>
                        <a:rPr lang="ja-JP" sz="900" dirty="0">
                          <a:effectLst/>
                        </a:rPr>
                        <a:t>　　</a:t>
                      </a:r>
                      <a:r>
                        <a:rPr lang="en-US" altLang="ja-JP" sz="900" dirty="0" smtClean="0">
                          <a:effectLst/>
                        </a:rPr>
                        <a:t>      </a:t>
                      </a:r>
                      <a:r>
                        <a:rPr lang="ja-JP" sz="900" dirty="0">
                          <a:effectLst/>
                        </a:rPr>
                        <a:t>　　　　　</a:t>
                      </a:r>
                      <a:r>
                        <a:rPr lang="en-US" sz="900" dirty="0">
                          <a:effectLst/>
                        </a:rPr>
                        <a:t>16:53</a:t>
                      </a:r>
                      <a:r>
                        <a:rPr lang="ja-JP" sz="900" dirty="0">
                          <a:effectLst/>
                        </a:rPr>
                        <a:t>　　　　　　　</a:t>
                      </a:r>
                    </a:p>
                    <a:p>
                      <a:pPr indent="139700" algn="l" eaLnBrk="0" latinLnBrk="1" hangingPunct="0">
                        <a:lnSpc>
                          <a:spcPts val="1500"/>
                        </a:lnSpc>
                        <a:spcAft>
                          <a:spcPts val="0"/>
                        </a:spcAft>
                      </a:pPr>
                      <a:r>
                        <a:rPr lang="ja-JP" sz="900" dirty="0">
                          <a:effectLst/>
                        </a:rPr>
                        <a:t>ホテル ・・・・</a:t>
                      </a:r>
                      <a:r>
                        <a:rPr lang="en-US" sz="900" dirty="0">
                          <a:effectLst/>
                        </a:rPr>
                        <a:t> USJ</a:t>
                      </a:r>
                      <a:r>
                        <a:rPr lang="ja-JP" sz="900" dirty="0">
                          <a:effectLst/>
                        </a:rPr>
                        <a:t>またはクラス別研修 ・・・・ 新大阪駅 ―――― 東京駅　　　</a:t>
                      </a:r>
                    </a:p>
                    <a:p>
                      <a:pPr algn="l" eaLnBrk="0" latinLnBrk="1" hangingPunct="0">
                        <a:lnSpc>
                          <a:spcPts val="1500"/>
                        </a:lnSpc>
                        <a:spcAft>
                          <a:spcPts val="0"/>
                        </a:spcAft>
                      </a:pPr>
                      <a:r>
                        <a:rPr lang="en-US" sz="900" dirty="0">
                          <a:effectLst/>
                        </a:rPr>
                        <a:t>           </a:t>
                      </a:r>
                      <a:r>
                        <a:rPr lang="ja-JP" sz="900" dirty="0">
                          <a:effectLst/>
                        </a:rPr>
                        <a:t>　</a:t>
                      </a:r>
                      <a:r>
                        <a:rPr lang="ja-JP" sz="700" dirty="0">
                          <a:effectLst/>
                        </a:rPr>
                        <a:t>　　　　　　　　　　　　</a:t>
                      </a:r>
                      <a:r>
                        <a:rPr lang="en-US" sz="700" dirty="0">
                          <a:effectLst/>
                        </a:rPr>
                        <a:t>        </a:t>
                      </a:r>
                      <a:r>
                        <a:rPr lang="ja-JP" sz="700" dirty="0">
                          <a:effectLst/>
                        </a:rPr>
                        <a:t>　</a:t>
                      </a:r>
                      <a:r>
                        <a:rPr lang="en-US" sz="700" dirty="0">
                          <a:effectLst/>
                        </a:rPr>
                        <a:t>         </a:t>
                      </a:r>
                      <a:r>
                        <a:rPr lang="ja-JP" sz="700" dirty="0">
                          <a:effectLst/>
                        </a:rPr>
                        <a:t>　　</a:t>
                      </a:r>
                      <a:r>
                        <a:rPr lang="en-US" altLang="ja-JP" sz="700" dirty="0" smtClean="0">
                          <a:effectLst/>
                        </a:rPr>
                        <a:t>                                  </a:t>
                      </a:r>
                      <a:r>
                        <a:rPr lang="ja-JP" sz="700" dirty="0">
                          <a:effectLst/>
                        </a:rPr>
                        <a:t>　　　　　のぞみ１３０号</a:t>
                      </a:r>
                      <a:endParaRPr lang="ja-JP" sz="900" dirty="0">
                        <a:solidFill>
                          <a:srgbClr val="000000"/>
                        </a:solidFill>
                        <a:effectLst/>
                        <a:latin typeface="Microsoft Sans Serif"/>
                        <a:ea typeface="HG丸ｺﾞｼｯｸM-PRO"/>
                      </a:endParaRPr>
                    </a:p>
                  </a:txBody>
                  <a:tcPr marL="26888" marR="26888" marT="0" marB="0"/>
                </a:tc>
              </a:tr>
            </a:tbl>
          </a:graphicData>
        </a:graphic>
      </p:graphicFrame>
      <p:pic>
        <p:nvPicPr>
          <p:cNvPr id="4107" name="Picture 2" descr="IMG_87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6656" y="1862931"/>
            <a:ext cx="1193800" cy="89535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monz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97926" y="114866"/>
            <a:ext cx="679450" cy="77628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denz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44331" y="5301208"/>
            <a:ext cx="642938" cy="6953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104097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6152" y="3099169"/>
            <a:ext cx="1265237" cy="84613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ドルフィンスイム"/>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8304" y="3836751"/>
            <a:ext cx="1438637" cy="108038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オブジェクト 8"/>
          <p:cNvGraphicFramePr>
            <a:graphicFrameLocks noChangeAspect="1"/>
          </p:cNvGraphicFramePr>
          <p:nvPr>
            <p:extLst>
              <p:ext uri="{D42A27DB-BD31-4B8C-83A1-F6EECF244321}">
                <p14:modId xmlns:p14="http://schemas.microsoft.com/office/powerpoint/2010/main" val="4165501537"/>
              </p:ext>
            </p:extLst>
          </p:nvPr>
        </p:nvGraphicFramePr>
        <p:xfrm>
          <a:off x="9601200" y="4221088"/>
          <a:ext cx="1216025" cy="914400"/>
        </p:xfrm>
        <a:graphic>
          <a:graphicData uri="http://schemas.openxmlformats.org/presentationml/2006/ole">
            <mc:AlternateContent xmlns:mc="http://schemas.openxmlformats.org/markup-compatibility/2006">
              <mc:Choice xmlns:v="urn:schemas-microsoft-com:vml" Requires="v">
                <p:oleObj spid="_x0000_s2071" name="ビットマップ イメージ" r:id="rId8" imgW="1390844" imgH="1152381" progId="Paint.Picture">
                  <p:embed/>
                </p:oleObj>
              </mc:Choice>
              <mc:Fallback>
                <p:oleObj name="ビットマップ イメージ" r:id="rId8" imgW="1390844" imgH="1152381" progId="Paint.Pictur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01200" y="4221088"/>
                        <a:ext cx="1216025"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105" name="Picture 18" descr="kumak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76152" y="1825625"/>
            <a:ext cx="546100" cy="75406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4"/>
          <p:cNvSpPr>
            <a:spLocks noChangeArrowheads="1"/>
          </p:cNvSpPr>
          <p:nvPr/>
        </p:nvSpPr>
        <p:spPr bwMode="auto">
          <a:xfrm>
            <a:off x="251520" y="168841"/>
            <a:ext cx="7946406"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6985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407988" algn="l" defTabSz="914400" rtl="0" eaLnBrk="1" fontAlgn="base" latinLnBrk="0" hangingPunct="1">
              <a:lnSpc>
                <a:spcPct val="100000"/>
              </a:lnSpc>
              <a:spcBef>
                <a:spcPct val="0"/>
              </a:spcBef>
              <a:spcAft>
                <a:spcPct val="0"/>
              </a:spcAft>
              <a:buClrTx/>
              <a:buSzTx/>
              <a:buFontTx/>
              <a:buNone/>
              <a:tabLst/>
            </a:pPr>
            <a:r>
              <a:rPr kumimoji="1" lang="ja-JP" altLang="ja-JP" sz="1600" b="1" i="0" u="none" strike="noStrike" cap="none" normalizeH="0" baseline="0" dirty="0" smtClean="0">
                <a:ln>
                  <a:noFill/>
                </a:ln>
                <a:solidFill>
                  <a:srgbClr val="0000FF"/>
                </a:solidFill>
                <a:effectLst/>
                <a:latin typeface="Microsoft Sans Serif" pitchFamily="34" charset="0"/>
                <a:ea typeface="HG丸ｺﾞｼｯｸM-PRO" pitchFamily="50" charset="-128"/>
                <a:cs typeface="HG丸ｺﾞｼｯｸM-PRO" pitchFamily="50" charset="-128"/>
              </a:rPr>
              <a:t>和歌山県「ほんまもん体験」の修学旅行　体験モデルプラン（紀南プラン）　</a:t>
            </a:r>
            <a:endParaRPr kumimoji="1" lang="ja-JP" altLang="ja-JP" sz="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a:p>
            <a:pPr marL="0" marR="0" lvl="0" indent="69850" algn="l" defTabSz="914400" rtl="0" eaLnBrk="0" fontAlgn="base" latinLnBrk="0" hangingPunct="0">
              <a:lnSpc>
                <a:spcPct val="100000"/>
              </a:lnSpc>
              <a:spcBef>
                <a:spcPct val="0"/>
              </a:spcBef>
              <a:spcAft>
                <a:spcPct val="0"/>
              </a:spcAft>
              <a:buClrTx/>
              <a:buSzTx/>
              <a:buFontTx/>
              <a:buNone/>
              <a:tabLst/>
            </a:pPr>
            <a:r>
              <a:rPr kumimoji="1" lang="ja-JP" altLang="ja-JP" sz="1100" b="1" i="0" u="none" strike="noStrike" cap="none" normalizeH="0" baseline="0" dirty="0" smtClean="0">
                <a:ln>
                  <a:noFill/>
                </a:ln>
                <a:solidFill>
                  <a:srgbClr val="000000"/>
                </a:solidFill>
                <a:effectLst/>
                <a:latin typeface="Microsoft Sans Serif" pitchFamily="34" charset="0"/>
                <a:ea typeface="HG丸ｺﾞｼｯｸM-PRO" pitchFamily="50" charset="-128"/>
                <a:cs typeface="HG丸ｺﾞｼｯｸM-PRO" pitchFamily="50" charset="-128"/>
              </a:rPr>
              <a:t>　　</a:t>
            </a:r>
            <a:r>
              <a:rPr kumimoji="1" lang="ja-JP" altLang="en-US" sz="1100" b="1" i="0" u="none" strike="noStrike" cap="none" normalizeH="0" baseline="0" dirty="0" smtClean="0">
                <a:ln>
                  <a:noFill/>
                </a:ln>
                <a:solidFill>
                  <a:srgbClr val="000000"/>
                </a:solidFill>
                <a:effectLst/>
                <a:latin typeface="Microsoft Sans Serif" pitchFamily="34" charset="0"/>
                <a:ea typeface="HG丸ｺﾞｼｯｸM-PRO" pitchFamily="50" charset="-128"/>
                <a:cs typeface="Microsoft Sans Serif" pitchFamily="34" charset="0"/>
              </a:rPr>
              <a:t>  </a:t>
            </a:r>
            <a:r>
              <a:rPr kumimoji="1" lang="en-US" altLang="ja-JP" sz="1100" b="1" i="0" u="none" strike="noStrike" cap="none" normalizeH="0" baseline="0" dirty="0" smtClean="0">
                <a:ln>
                  <a:noFill/>
                </a:ln>
                <a:solidFill>
                  <a:srgbClr val="000000"/>
                </a:solidFill>
                <a:effectLst/>
                <a:latin typeface="Microsoft Sans Serif" pitchFamily="34" charset="0"/>
                <a:ea typeface="HG丸ｺﾞｼｯｸM-PRO" pitchFamily="50" charset="-128"/>
                <a:cs typeface="HG丸ｺﾞｼｯｸM-PRO" pitchFamily="50" charset="-128"/>
              </a:rPr>
              <a:t>※</a:t>
            </a:r>
            <a:r>
              <a:rPr kumimoji="1" lang="ja-JP" altLang="en-US" sz="1100" b="1" i="0" u="none" strike="noStrike" cap="none" normalizeH="0" baseline="0" dirty="0" smtClean="0">
                <a:ln>
                  <a:noFill/>
                </a:ln>
                <a:solidFill>
                  <a:srgbClr val="000000"/>
                </a:solidFill>
                <a:effectLst/>
                <a:latin typeface="Microsoft Sans Serif" pitchFamily="34" charset="0"/>
                <a:ea typeface="HG丸ｺﾞｼｯｸM-PRO" pitchFamily="50" charset="-128"/>
                <a:cs typeface="HG丸ｺﾞｼｯｸM-PRO" pitchFamily="50" charset="-128"/>
              </a:rPr>
              <a:t>　実施時期により体験メニュー実施可否の確認が必要な場合があります。（川や海での体験・農作業の体験など）</a:t>
            </a:r>
            <a:endParaRPr kumimoji="1" lang="ja-JP" altLang="en-US" sz="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a:p>
            <a:pPr marL="0" marR="0" lvl="0" indent="69850" algn="l" defTabSz="914400" rtl="0" eaLnBrk="0" fontAlgn="base" latinLnBrk="0" hangingPunct="0">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7" name="Picture 2" descr="\\172.20.119.17\disk1\share\’★169999 センター開所式\和歌山県啓発センターパンフ【開所式用】\画像(A4).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9219" t="41652" b="13216"/>
          <a:stretch/>
        </p:blipFill>
        <p:spPr bwMode="auto">
          <a:xfrm>
            <a:off x="6602024" y="2740025"/>
            <a:ext cx="1595902" cy="104509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172.20.211.16\観光交流課\03 新観光推進班\修学旅行関係(写真など)\※※パワポ資料【要保存】取扱注意！\※※パワポ用写真\トルコ関係\トルコ記念館.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66999" y="3836752"/>
            <a:ext cx="1440304" cy="1080385"/>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descr="\\172.20.211.16\観光交流課\04 交流推進班\５プレゼン資料\写真（インド交流）\第２弾\③熊野（那智の滝・三重の塔）.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75856" y="1580283"/>
            <a:ext cx="1164891" cy="93114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94978" y="3945306"/>
            <a:ext cx="1296144" cy="971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8" name="Picture 20" descr="\\172.20.211.16\観光交流課\03 新観光推進班\修学旅行関係(写真など)\☆☆Ｈ２３～☆☆\修学旅行下見・本番写真（H２０～２３）\２０年度\修学旅行写真\岩槻北陵修学旅行\民泊体験\IMG_0790.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645455" y="1597025"/>
            <a:ext cx="12192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2512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
          <p:cNvSpPr>
            <a:spLocks noChangeArrowheads="1"/>
          </p:cNvSpPr>
          <p:nvPr/>
        </p:nvSpPr>
        <p:spPr bwMode="auto">
          <a:xfrm>
            <a:off x="457200" y="15970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7" name="Rectangle 12"/>
          <p:cNvSpPr>
            <a:spLocks noChangeArrowheads="1"/>
          </p:cNvSpPr>
          <p:nvPr/>
        </p:nvSpPr>
        <p:spPr bwMode="auto">
          <a:xfrm>
            <a:off x="457200" y="2511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85E754C9-D8DF-439D-B96B-3FD00F9E1147}" type="slidenum">
              <a:rPr kumimoji="1" lang="ja-JP" altLang="en-US" smtClean="0"/>
              <a:t>20</a:t>
            </a:fld>
            <a:endParaRPr kumimoji="1" lang="ja-JP" altLang="en-US"/>
          </a:p>
        </p:txBody>
      </p:sp>
      <p:graphicFrame>
        <p:nvGraphicFramePr>
          <p:cNvPr id="2" name="表 1"/>
          <p:cNvGraphicFramePr>
            <a:graphicFrameLocks noGrp="1"/>
          </p:cNvGraphicFramePr>
          <p:nvPr>
            <p:extLst>
              <p:ext uri="{D42A27DB-BD31-4B8C-83A1-F6EECF244321}">
                <p14:modId xmlns:p14="http://schemas.microsoft.com/office/powerpoint/2010/main" val="671905744"/>
              </p:ext>
            </p:extLst>
          </p:nvPr>
        </p:nvGraphicFramePr>
        <p:xfrm>
          <a:off x="323528" y="908720"/>
          <a:ext cx="8568952" cy="5903505"/>
        </p:xfrm>
        <a:graphic>
          <a:graphicData uri="http://schemas.openxmlformats.org/drawingml/2006/table">
            <a:tbl>
              <a:tblPr>
                <a:tableStyleId>{BC89EF96-8CEA-46FF-86C4-4CE0E7609802}</a:tableStyleId>
              </a:tblPr>
              <a:tblGrid>
                <a:gridCol w="334473"/>
                <a:gridCol w="8234479"/>
              </a:tblGrid>
              <a:tr h="100014">
                <a:tc>
                  <a:txBody>
                    <a:bodyPr/>
                    <a:lstStyle/>
                    <a:p>
                      <a:pPr algn="l" eaLnBrk="0" latinLnBrk="1" hangingPunct="0">
                        <a:lnSpc>
                          <a:spcPts val="1500"/>
                        </a:lnSpc>
                        <a:spcAft>
                          <a:spcPts val="0"/>
                        </a:spcAft>
                      </a:pPr>
                      <a:r>
                        <a:rPr lang="en-US" sz="900" dirty="0">
                          <a:effectLst/>
                        </a:rPr>
                        <a:t> </a:t>
                      </a:r>
                      <a:endParaRPr lang="ja-JP" sz="800" dirty="0">
                        <a:solidFill>
                          <a:srgbClr val="000000"/>
                        </a:solidFill>
                        <a:effectLst/>
                        <a:latin typeface="Microsoft Sans Serif"/>
                        <a:ea typeface="HG丸ｺﾞｼｯｸM-PRO"/>
                      </a:endParaRPr>
                    </a:p>
                  </a:txBody>
                  <a:tcPr marL="25201" marR="25201" marT="0" marB="0"/>
                </a:tc>
                <a:tc>
                  <a:txBody>
                    <a:bodyPr/>
                    <a:lstStyle/>
                    <a:p>
                      <a:pPr algn="ctr" eaLnBrk="0" latinLnBrk="1" hangingPunct="0">
                        <a:lnSpc>
                          <a:spcPts val="1500"/>
                        </a:lnSpc>
                        <a:spcAft>
                          <a:spcPts val="0"/>
                        </a:spcAft>
                      </a:pPr>
                      <a:r>
                        <a:rPr lang="ja-JP" sz="800" dirty="0" smtClean="0">
                          <a:effectLst/>
                        </a:rPr>
                        <a:t>行</a:t>
                      </a:r>
                      <a:r>
                        <a:rPr lang="ja-JP" sz="800" dirty="0">
                          <a:effectLst/>
                        </a:rPr>
                        <a:t>　　　　　　　　　　程</a:t>
                      </a:r>
                      <a:r>
                        <a:rPr lang="en-US" sz="800" dirty="0">
                          <a:effectLst/>
                        </a:rPr>
                        <a:t>                      </a:t>
                      </a:r>
                      <a:endParaRPr lang="ja-JP" sz="800" dirty="0">
                        <a:solidFill>
                          <a:srgbClr val="000000"/>
                        </a:solidFill>
                        <a:effectLst/>
                        <a:latin typeface="Microsoft Sans Serif"/>
                        <a:ea typeface="HG丸ｺﾞｼｯｸM-PRO"/>
                      </a:endParaRPr>
                    </a:p>
                  </a:txBody>
                  <a:tcPr marL="25201" marR="25201" marT="0" marB="0"/>
                </a:tc>
              </a:tr>
              <a:tr h="1032653">
                <a:tc>
                  <a:txBody>
                    <a:bodyPr/>
                    <a:lstStyle/>
                    <a:p>
                      <a:pPr algn="l" eaLnBrk="0" latinLnBrk="1" hangingPunct="0">
                        <a:lnSpc>
                          <a:spcPts val="1500"/>
                        </a:lnSpc>
                        <a:spcAft>
                          <a:spcPts val="0"/>
                        </a:spcAft>
                      </a:pPr>
                      <a:r>
                        <a:rPr lang="en-US" sz="800" dirty="0">
                          <a:effectLst/>
                        </a:rPr>
                        <a:t> </a:t>
                      </a:r>
                      <a:endParaRPr lang="ja-JP" sz="800" dirty="0">
                        <a:effectLst/>
                      </a:endParaRPr>
                    </a:p>
                    <a:p>
                      <a:pPr algn="ctr" eaLnBrk="0" latinLnBrk="1" hangingPunct="0">
                        <a:lnSpc>
                          <a:spcPts val="1500"/>
                        </a:lnSpc>
                        <a:spcAft>
                          <a:spcPts val="0"/>
                        </a:spcAft>
                      </a:pPr>
                      <a:r>
                        <a:rPr lang="en-US" sz="800" dirty="0">
                          <a:effectLst/>
                        </a:rPr>
                        <a:t> </a:t>
                      </a:r>
                      <a:r>
                        <a:rPr lang="ja-JP" sz="800" dirty="0">
                          <a:effectLst/>
                        </a:rPr>
                        <a:t>１</a:t>
                      </a:r>
                    </a:p>
                    <a:p>
                      <a:pPr algn="ctr" eaLnBrk="0" latinLnBrk="1" hangingPunct="0">
                        <a:lnSpc>
                          <a:spcPts val="1500"/>
                        </a:lnSpc>
                        <a:spcAft>
                          <a:spcPts val="0"/>
                        </a:spcAft>
                      </a:pPr>
                      <a:r>
                        <a:rPr lang="en-US" sz="800" dirty="0">
                          <a:effectLst/>
                        </a:rPr>
                        <a:t> </a:t>
                      </a:r>
                      <a:r>
                        <a:rPr lang="ja-JP" sz="800" dirty="0">
                          <a:effectLst/>
                        </a:rPr>
                        <a:t>日</a:t>
                      </a:r>
                    </a:p>
                    <a:p>
                      <a:pPr algn="ctr" eaLnBrk="0" latinLnBrk="1" hangingPunct="0">
                        <a:lnSpc>
                          <a:spcPts val="1500"/>
                        </a:lnSpc>
                        <a:spcAft>
                          <a:spcPts val="0"/>
                        </a:spcAft>
                      </a:pPr>
                      <a:r>
                        <a:rPr lang="en-US" sz="800" dirty="0">
                          <a:effectLst/>
                        </a:rPr>
                        <a:t> </a:t>
                      </a:r>
                      <a:r>
                        <a:rPr lang="ja-JP" sz="800" dirty="0">
                          <a:effectLst/>
                        </a:rPr>
                        <a:t>目</a:t>
                      </a:r>
                      <a:endParaRPr lang="ja-JP" sz="800" dirty="0">
                        <a:solidFill>
                          <a:srgbClr val="000000"/>
                        </a:solidFill>
                        <a:effectLst/>
                        <a:latin typeface="Microsoft Sans Serif"/>
                        <a:ea typeface="HG丸ｺﾞｼｯｸM-PRO"/>
                      </a:endParaRPr>
                    </a:p>
                  </a:txBody>
                  <a:tcPr marL="25201" marR="25201" marT="0" marB="0"/>
                </a:tc>
                <a:tc>
                  <a:txBody>
                    <a:bodyPr/>
                    <a:lstStyle/>
                    <a:p>
                      <a:pPr algn="l" eaLnBrk="0" latinLnBrk="1" hangingPunct="0">
                        <a:lnSpc>
                          <a:spcPts val="1500"/>
                        </a:lnSpc>
                        <a:spcAft>
                          <a:spcPts val="0"/>
                        </a:spcAft>
                      </a:pPr>
                      <a:r>
                        <a:rPr lang="ja-JP" sz="800" dirty="0">
                          <a:effectLst/>
                        </a:rPr>
                        <a:t>　　　</a:t>
                      </a:r>
                      <a:r>
                        <a:rPr lang="en-US" sz="800" dirty="0">
                          <a:effectLst/>
                        </a:rPr>
                        <a:t>8:50</a:t>
                      </a:r>
                      <a:r>
                        <a:rPr lang="ja-JP" sz="800" dirty="0">
                          <a:effectLst/>
                        </a:rPr>
                        <a:t>　　</a:t>
                      </a:r>
                      <a:r>
                        <a:rPr lang="en-US" altLang="ja-JP" sz="800" dirty="0" smtClean="0">
                          <a:effectLst/>
                        </a:rPr>
                        <a:t>         </a:t>
                      </a:r>
                      <a:r>
                        <a:rPr lang="en-US" sz="800" dirty="0" smtClean="0">
                          <a:effectLst/>
                        </a:rPr>
                        <a:t>11:23 </a:t>
                      </a:r>
                      <a:r>
                        <a:rPr lang="ja-JP" sz="800" dirty="0">
                          <a:effectLst/>
                        </a:rPr>
                        <a:t>　　 </a:t>
                      </a:r>
                      <a:r>
                        <a:rPr lang="en-US" sz="800" dirty="0">
                          <a:effectLst/>
                        </a:rPr>
                        <a:t>12:00 </a:t>
                      </a:r>
                      <a:r>
                        <a:rPr lang="ja-JP" sz="800" dirty="0">
                          <a:effectLst/>
                        </a:rPr>
                        <a:t>　　　</a:t>
                      </a:r>
                      <a:r>
                        <a:rPr lang="en-US" sz="800" dirty="0">
                          <a:effectLst/>
                        </a:rPr>
                        <a:t>     </a:t>
                      </a:r>
                      <a:r>
                        <a:rPr lang="ja-JP" sz="800" dirty="0">
                          <a:effectLst/>
                        </a:rPr>
                        <a:t>　　　　</a:t>
                      </a:r>
                      <a:r>
                        <a:rPr lang="en-US" sz="800" dirty="0">
                          <a:effectLst/>
                        </a:rPr>
                        <a:t>   </a:t>
                      </a:r>
                      <a:r>
                        <a:rPr lang="en-US" sz="800" dirty="0" smtClean="0">
                          <a:effectLst/>
                        </a:rPr>
                        <a:t>                                </a:t>
                      </a:r>
                      <a:r>
                        <a:rPr lang="ja-JP" sz="800" dirty="0">
                          <a:effectLst/>
                        </a:rPr>
                        <a:t>　　　　</a:t>
                      </a:r>
                      <a:r>
                        <a:rPr lang="en-US" sz="800" dirty="0">
                          <a:effectLst/>
                        </a:rPr>
                        <a:t>     15:00</a:t>
                      </a:r>
                      <a:r>
                        <a:rPr lang="ja-JP" sz="800" dirty="0">
                          <a:effectLst/>
                        </a:rPr>
                        <a:t>　　</a:t>
                      </a:r>
                      <a:r>
                        <a:rPr lang="en-US" altLang="ja-JP" sz="800" dirty="0" smtClean="0">
                          <a:effectLst/>
                        </a:rPr>
                        <a:t>   </a:t>
                      </a:r>
                      <a:r>
                        <a:rPr lang="ja-JP" sz="800" dirty="0">
                          <a:effectLst/>
                        </a:rPr>
                        <a:t>　</a:t>
                      </a:r>
                      <a:r>
                        <a:rPr lang="en-US" sz="800" dirty="0">
                          <a:effectLst/>
                        </a:rPr>
                        <a:t>15:30</a:t>
                      </a:r>
                      <a:r>
                        <a:rPr lang="ja-JP" sz="800" dirty="0">
                          <a:effectLst/>
                        </a:rPr>
                        <a:t>　　　</a:t>
                      </a:r>
                      <a:r>
                        <a:rPr lang="en-US" altLang="ja-JP" sz="800" dirty="0" smtClean="0">
                          <a:effectLst/>
                        </a:rPr>
                        <a:t> </a:t>
                      </a:r>
                      <a:r>
                        <a:rPr lang="en-US" sz="800" dirty="0" smtClean="0">
                          <a:effectLst/>
                        </a:rPr>
                        <a:t>16:30</a:t>
                      </a:r>
                      <a:r>
                        <a:rPr lang="ja-JP" sz="800" dirty="0">
                          <a:effectLst/>
                        </a:rPr>
                        <a:t>　　　　　　</a:t>
                      </a:r>
                    </a:p>
                    <a:p>
                      <a:pPr indent="139700" algn="l" eaLnBrk="0" latinLnBrk="1" hangingPunct="0">
                        <a:lnSpc>
                          <a:spcPts val="1500"/>
                        </a:lnSpc>
                        <a:spcAft>
                          <a:spcPts val="0"/>
                        </a:spcAft>
                      </a:pPr>
                      <a:r>
                        <a:rPr lang="ja-JP" sz="800" dirty="0">
                          <a:effectLst/>
                        </a:rPr>
                        <a:t>東京駅 ――― 新大阪駅　＝＝＝＝ 車内にて昼食（休憩１回）＝＝＝＝ 白浜 千畳敷 ＝＝＝＝ 入村式 ＝＝＝＝ 串本町　民泊体験</a:t>
                      </a:r>
                    </a:p>
                    <a:p>
                      <a:pPr indent="419100" algn="l" eaLnBrk="0" latinLnBrk="1" hangingPunct="0">
                        <a:lnSpc>
                          <a:spcPts val="1500"/>
                        </a:lnSpc>
                        <a:spcAft>
                          <a:spcPts val="0"/>
                        </a:spcAft>
                      </a:pPr>
                      <a:r>
                        <a:rPr lang="ja-JP" sz="800" dirty="0">
                          <a:effectLst/>
                        </a:rPr>
                        <a:t>　</a:t>
                      </a:r>
                      <a:r>
                        <a:rPr lang="ja-JP" sz="700" dirty="0">
                          <a:effectLst/>
                        </a:rPr>
                        <a:t>のぞみ</a:t>
                      </a:r>
                      <a:r>
                        <a:rPr lang="en-US" sz="700" dirty="0">
                          <a:effectLst/>
                        </a:rPr>
                        <a:t>103</a:t>
                      </a:r>
                      <a:r>
                        <a:rPr lang="ja-JP" sz="700" dirty="0">
                          <a:effectLst/>
                        </a:rPr>
                        <a:t>号 </a:t>
                      </a:r>
                      <a:r>
                        <a:rPr lang="en-US" sz="700" dirty="0">
                          <a:effectLst/>
                        </a:rPr>
                        <a:t>            </a:t>
                      </a:r>
                      <a:r>
                        <a:rPr lang="ja-JP" sz="700" dirty="0">
                          <a:effectLst/>
                        </a:rPr>
                        <a:t>バス　　　　　　　　　　　　　　　　　　バス　　　　　　　</a:t>
                      </a:r>
                      <a:r>
                        <a:rPr lang="en-US" sz="700" dirty="0">
                          <a:effectLst/>
                        </a:rPr>
                        <a:t>                                     </a:t>
                      </a:r>
                      <a:r>
                        <a:rPr lang="ja-JP" sz="700" dirty="0">
                          <a:effectLst/>
                        </a:rPr>
                        <a:t>　　 　 </a:t>
                      </a:r>
                      <a:r>
                        <a:rPr lang="en-US" altLang="ja-JP" sz="700" dirty="0" smtClean="0">
                          <a:effectLst/>
                        </a:rPr>
                        <a:t>                                          </a:t>
                      </a:r>
                      <a:r>
                        <a:rPr lang="ja-JP" sz="800" dirty="0" smtClean="0">
                          <a:effectLst/>
                        </a:rPr>
                        <a:t>ホテル</a:t>
                      </a:r>
                      <a:r>
                        <a:rPr lang="ja-JP" sz="800" dirty="0">
                          <a:effectLst/>
                        </a:rPr>
                        <a:t>　</a:t>
                      </a:r>
                      <a:r>
                        <a:rPr lang="ja-JP" sz="700" dirty="0">
                          <a:effectLst/>
                        </a:rPr>
                        <a:t>　　　　　　　　　　　　　　　　　　　</a:t>
                      </a:r>
                      <a:endParaRPr lang="ja-JP" sz="800" dirty="0">
                        <a:solidFill>
                          <a:srgbClr val="000000"/>
                        </a:solidFill>
                        <a:effectLst/>
                        <a:latin typeface="Microsoft Sans Serif"/>
                        <a:ea typeface="HG丸ｺﾞｼｯｸM-PRO"/>
                      </a:endParaRPr>
                    </a:p>
                  </a:txBody>
                  <a:tcPr marL="25201" marR="25201" marT="0" marB="0"/>
                </a:tc>
              </a:tr>
              <a:tr h="2463266">
                <a:tc>
                  <a:txBody>
                    <a:bodyPr/>
                    <a:lstStyle/>
                    <a:p>
                      <a:pPr algn="l" eaLnBrk="0" latinLnBrk="1" hangingPunct="0">
                        <a:lnSpc>
                          <a:spcPts val="1500"/>
                        </a:lnSpc>
                        <a:spcAft>
                          <a:spcPts val="0"/>
                        </a:spcAft>
                      </a:pPr>
                      <a:r>
                        <a:rPr lang="en-US" sz="800" dirty="0">
                          <a:effectLst/>
                        </a:rPr>
                        <a:t> </a:t>
                      </a:r>
                      <a:endParaRPr lang="ja-JP" sz="800" dirty="0">
                        <a:effectLst/>
                      </a:endParaRPr>
                    </a:p>
                    <a:p>
                      <a:pPr algn="ctr" eaLnBrk="0" latinLnBrk="1" hangingPunct="0">
                        <a:lnSpc>
                          <a:spcPts val="1500"/>
                        </a:lnSpc>
                        <a:spcAft>
                          <a:spcPts val="0"/>
                        </a:spcAft>
                      </a:pPr>
                      <a:endParaRPr lang="en-US" sz="800" dirty="0" smtClean="0">
                        <a:effectLst/>
                      </a:endParaRPr>
                    </a:p>
                    <a:p>
                      <a:pPr algn="ctr" eaLnBrk="0" latinLnBrk="1" hangingPunct="0">
                        <a:lnSpc>
                          <a:spcPts val="1500"/>
                        </a:lnSpc>
                        <a:spcAft>
                          <a:spcPts val="0"/>
                        </a:spcAft>
                      </a:pPr>
                      <a:endParaRPr lang="en-US" sz="800" dirty="0" smtClean="0">
                        <a:effectLst/>
                      </a:endParaRPr>
                    </a:p>
                    <a:p>
                      <a:pPr algn="ctr" eaLnBrk="0" latinLnBrk="1" hangingPunct="0">
                        <a:lnSpc>
                          <a:spcPts val="1500"/>
                        </a:lnSpc>
                        <a:spcAft>
                          <a:spcPts val="0"/>
                        </a:spcAft>
                      </a:pPr>
                      <a:endParaRPr lang="en-US" sz="800" dirty="0" smtClean="0">
                        <a:effectLst/>
                      </a:endParaRPr>
                    </a:p>
                    <a:p>
                      <a:pPr algn="ctr" eaLnBrk="0" latinLnBrk="1" hangingPunct="0">
                        <a:lnSpc>
                          <a:spcPts val="1500"/>
                        </a:lnSpc>
                        <a:spcAft>
                          <a:spcPts val="0"/>
                        </a:spcAft>
                      </a:pPr>
                      <a:r>
                        <a:rPr lang="en-US" sz="800" dirty="0" smtClean="0">
                          <a:effectLst/>
                        </a:rPr>
                        <a:t> </a:t>
                      </a:r>
                      <a:r>
                        <a:rPr lang="ja-JP" sz="800" dirty="0">
                          <a:effectLst/>
                        </a:rPr>
                        <a:t>２</a:t>
                      </a:r>
                    </a:p>
                    <a:p>
                      <a:pPr algn="ctr" eaLnBrk="0" latinLnBrk="1" hangingPunct="0">
                        <a:lnSpc>
                          <a:spcPts val="1500"/>
                        </a:lnSpc>
                        <a:spcAft>
                          <a:spcPts val="0"/>
                        </a:spcAft>
                      </a:pPr>
                      <a:r>
                        <a:rPr lang="en-US" sz="800" dirty="0">
                          <a:effectLst/>
                        </a:rPr>
                        <a:t> </a:t>
                      </a:r>
                      <a:r>
                        <a:rPr lang="ja-JP" sz="800" dirty="0">
                          <a:effectLst/>
                        </a:rPr>
                        <a:t>日</a:t>
                      </a:r>
                    </a:p>
                    <a:p>
                      <a:pPr algn="ctr" eaLnBrk="0" latinLnBrk="1" hangingPunct="0">
                        <a:lnSpc>
                          <a:spcPts val="1500"/>
                        </a:lnSpc>
                        <a:spcAft>
                          <a:spcPts val="0"/>
                        </a:spcAft>
                      </a:pPr>
                      <a:r>
                        <a:rPr lang="en-US" sz="800" dirty="0">
                          <a:effectLst/>
                        </a:rPr>
                        <a:t> </a:t>
                      </a:r>
                      <a:r>
                        <a:rPr lang="ja-JP" sz="800" dirty="0">
                          <a:effectLst/>
                        </a:rPr>
                        <a:t>目</a:t>
                      </a:r>
                      <a:endParaRPr lang="ja-JP" sz="800" dirty="0">
                        <a:solidFill>
                          <a:srgbClr val="000000"/>
                        </a:solidFill>
                        <a:effectLst/>
                        <a:latin typeface="Microsoft Sans Serif"/>
                        <a:ea typeface="HG丸ｺﾞｼｯｸM-PRO"/>
                      </a:endParaRPr>
                    </a:p>
                  </a:txBody>
                  <a:tcPr marL="25201" marR="25201" marT="0" marB="0"/>
                </a:tc>
                <a:tc>
                  <a:txBody>
                    <a:bodyPr/>
                    <a:lstStyle/>
                    <a:p>
                      <a:pPr algn="l" eaLnBrk="0" latinLnBrk="1" hangingPunct="0">
                        <a:lnSpc>
                          <a:spcPts val="1500"/>
                        </a:lnSpc>
                        <a:spcAft>
                          <a:spcPts val="0"/>
                        </a:spcAft>
                      </a:pPr>
                      <a:r>
                        <a:rPr lang="en-US" sz="800" dirty="0">
                          <a:effectLst/>
                        </a:rPr>
                        <a:t>                   </a:t>
                      </a:r>
                      <a:r>
                        <a:rPr lang="ja-JP" sz="800" dirty="0">
                          <a:effectLst/>
                        </a:rPr>
                        <a:t>　 　　　</a:t>
                      </a:r>
                      <a:r>
                        <a:rPr lang="en-US" altLang="ja-JP" sz="800" dirty="0" smtClean="0">
                          <a:effectLst/>
                        </a:rPr>
                        <a:t>                          </a:t>
                      </a:r>
                      <a:r>
                        <a:rPr lang="en-US" sz="800" dirty="0" smtClean="0">
                          <a:effectLst/>
                        </a:rPr>
                        <a:t>9:00                                                                                              </a:t>
                      </a:r>
                      <a:r>
                        <a:rPr lang="en-US" sz="800" dirty="0">
                          <a:effectLst/>
                        </a:rPr>
                        <a:t>16:00</a:t>
                      </a:r>
                      <a:r>
                        <a:rPr lang="ja-JP" sz="800" dirty="0">
                          <a:effectLst/>
                        </a:rPr>
                        <a:t>　　　　　</a:t>
                      </a:r>
                      <a:r>
                        <a:rPr lang="en-US" altLang="ja-JP" sz="800" dirty="0" smtClean="0">
                          <a:effectLst/>
                        </a:rPr>
                        <a:t>   </a:t>
                      </a:r>
                      <a:r>
                        <a:rPr lang="ja-JP" sz="800" dirty="0">
                          <a:effectLst/>
                        </a:rPr>
                        <a:t>　</a:t>
                      </a:r>
                      <a:r>
                        <a:rPr lang="en-US" sz="800" dirty="0">
                          <a:effectLst/>
                        </a:rPr>
                        <a:t>17:00</a:t>
                      </a:r>
                      <a:endParaRPr lang="ja-JP" sz="800" dirty="0">
                        <a:effectLst/>
                      </a:endParaRPr>
                    </a:p>
                    <a:p>
                      <a:pPr indent="139700" algn="l" eaLnBrk="0" latinLnBrk="1" hangingPunct="0">
                        <a:lnSpc>
                          <a:spcPts val="1500"/>
                        </a:lnSpc>
                        <a:spcAft>
                          <a:spcPts val="0"/>
                        </a:spcAft>
                      </a:pPr>
                      <a:r>
                        <a:rPr lang="ja-JP" sz="800" dirty="0">
                          <a:effectLst/>
                        </a:rPr>
                        <a:t>民泊体験　　＝＝＝＝＝＝　</a:t>
                      </a:r>
                      <a:r>
                        <a:rPr lang="ja-JP" altLang="en-US" sz="800" dirty="0" smtClean="0">
                          <a:effectLst/>
                        </a:rPr>
                        <a:t>紀南</a:t>
                      </a:r>
                      <a:r>
                        <a:rPr lang="ja-JP" sz="800" dirty="0" smtClean="0">
                          <a:effectLst/>
                        </a:rPr>
                        <a:t>エリア</a:t>
                      </a:r>
                      <a:r>
                        <a:rPr lang="ja-JP" sz="800" dirty="0">
                          <a:effectLst/>
                        </a:rPr>
                        <a:t>の「ほんまもん体験」 ＝＝＝＝＝　串本町　民泊体験　ホテル</a:t>
                      </a:r>
                    </a:p>
                    <a:p>
                      <a:pPr indent="139700" algn="l" eaLnBrk="0" latinLnBrk="1" hangingPunct="0">
                        <a:lnSpc>
                          <a:spcPts val="1500"/>
                        </a:lnSpc>
                        <a:spcAft>
                          <a:spcPts val="0"/>
                        </a:spcAft>
                      </a:pPr>
                      <a:r>
                        <a:rPr lang="ja-JP" sz="800" dirty="0">
                          <a:effectLst/>
                        </a:rPr>
                        <a:t>ホテル　　　　　</a:t>
                      </a:r>
                      <a:r>
                        <a:rPr lang="ja-JP" sz="700" dirty="0">
                          <a:effectLst/>
                        </a:rPr>
                        <a:t>バス</a:t>
                      </a:r>
                      <a:r>
                        <a:rPr lang="ja-JP" sz="800" dirty="0">
                          <a:effectLst/>
                        </a:rPr>
                        <a:t>　　</a:t>
                      </a:r>
                      <a:r>
                        <a:rPr lang="en-US" altLang="ja-JP" sz="800" dirty="0" smtClean="0">
                          <a:effectLst/>
                        </a:rPr>
                        <a:t>                   </a:t>
                      </a:r>
                      <a:r>
                        <a:rPr lang="ja-JP" sz="800" dirty="0">
                          <a:effectLst/>
                        </a:rPr>
                        <a:t>　</a:t>
                      </a:r>
                      <a:r>
                        <a:rPr lang="ja-JP" altLang="en-US" sz="800" dirty="0" smtClean="0">
                          <a:effectLst/>
                        </a:rPr>
                        <a:t>　　　　　　　　　　　　　　　　</a:t>
                      </a:r>
                      <a:r>
                        <a:rPr lang="ja-JP" sz="800" dirty="0">
                          <a:effectLst/>
                        </a:rPr>
                        <a:t>　　　</a:t>
                      </a:r>
                      <a:r>
                        <a:rPr lang="ja-JP" sz="700" dirty="0">
                          <a:effectLst/>
                        </a:rPr>
                        <a:t>　</a:t>
                      </a:r>
                      <a:r>
                        <a:rPr lang="ja-JP" sz="700" dirty="0" smtClean="0">
                          <a:effectLst/>
                        </a:rPr>
                        <a:t>バス</a:t>
                      </a:r>
                      <a:r>
                        <a:rPr lang="en-US" altLang="ja-JP" sz="700" baseline="0" dirty="0" smtClean="0">
                          <a:effectLst/>
                        </a:rPr>
                        <a:t>  </a:t>
                      </a:r>
                      <a:r>
                        <a:rPr lang="en-US" sz="800" dirty="0" smtClean="0">
                          <a:effectLst/>
                        </a:rPr>
                        <a:t>        </a:t>
                      </a:r>
                      <a:r>
                        <a:rPr lang="ja-JP" sz="800" dirty="0">
                          <a:effectLst/>
                        </a:rPr>
                        <a:t>白浜町　民泊体験　ホテル</a:t>
                      </a:r>
                    </a:p>
                    <a:p>
                      <a:pPr indent="838200" algn="l" eaLnBrk="0" latinLnBrk="1" hangingPunct="0">
                        <a:lnSpc>
                          <a:spcPts val="1500"/>
                        </a:lnSpc>
                        <a:spcAft>
                          <a:spcPts val="0"/>
                        </a:spcAft>
                      </a:pPr>
                      <a:r>
                        <a:rPr lang="en-US" sz="800" dirty="0">
                          <a:effectLst/>
                        </a:rPr>
                        <a:t> </a:t>
                      </a:r>
                      <a:endParaRPr lang="ja-JP" sz="800" dirty="0">
                        <a:effectLst/>
                      </a:endParaRPr>
                    </a:p>
                    <a:p>
                      <a:pPr algn="l" eaLnBrk="0" latinLnBrk="1" hangingPunct="0">
                        <a:lnSpc>
                          <a:spcPts val="1500"/>
                        </a:lnSpc>
                        <a:spcAft>
                          <a:spcPts val="0"/>
                        </a:spcAft>
                      </a:pPr>
                      <a:r>
                        <a:rPr lang="ja-JP" altLang="en-US" sz="800" dirty="0">
                          <a:effectLst/>
                        </a:rPr>
                        <a:t>　</a:t>
                      </a:r>
                      <a:r>
                        <a:rPr lang="ja-JP" altLang="en-US" sz="800" dirty="0" smtClean="0">
                          <a:effectLst/>
                        </a:rPr>
                        <a:t>　　　　　　　　　　　　　　　　　　　　　　　　　　　　　　　</a:t>
                      </a:r>
                      <a:r>
                        <a:rPr lang="ja-JP" sz="800" dirty="0" smtClean="0">
                          <a:effectLst/>
                        </a:rPr>
                        <a:t>※</a:t>
                      </a:r>
                      <a:r>
                        <a:rPr lang="ja-JP" sz="800" dirty="0">
                          <a:effectLst/>
                        </a:rPr>
                        <a:t>　午前と午後でお一人様２種目の体験を実施</a:t>
                      </a:r>
                    </a:p>
                    <a:p>
                      <a:pPr algn="l" eaLnBrk="0" latinLnBrk="1" hangingPunct="0">
                        <a:lnSpc>
                          <a:spcPts val="1500"/>
                        </a:lnSpc>
                        <a:spcAft>
                          <a:spcPts val="0"/>
                        </a:spcAft>
                      </a:pPr>
                      <a:r>
                        <a:rPr lang="en-US" sz="800" dirty="0">
                          <a:effectLst/>
                        </a:rPr>
                        <a:t>   </a:t>
                      </a:r>
                      <a:r>
                        <a:rPr lang="ja-JP" sz="800" dirty="0">
                          <a:effectLst/>
                        </a:rPr>
                        <a:t>　　　　　　　　　　　　　　</a:t>
                      </a:r>
                      <a:r>
                        <a:rPr lang="en-US" altLang="ja-JP" sz="800" dirty="0" smtClean="0">
                          <a:effectLst/>
                        </a:rPr>
                        <a:t>                                           </a:t>
                      </a:r>
                      <a:r>
                        <a:rPr lang="ja-JP" sz="800" dirty="0">
                          <a:effectLst/>
                        </a:rPr>
                        <a:t>　　　〈串本町〉</a:t>
                      </a:r>
                      <a:r>
                        <a:rPr lang="en-US" sz="800" dirty="0">
                          <a:effectLst/>
                        </a:rPr>
                        <a:t>    </a:t>
                      </a:r>
                      <a:r>
                        <a:rPr lang="en-US" sz="800" dirty="0" smtClean="0">
                          <a:effectLst/>
                        </a:rPr>
                        <a:t>        </a:t>
                      </a:r>
                      <a:r>
                        <a:rPr lang="ja-JP" sz="800" dirty="0" smtClean="0">
                          <a:effectLst/>
                        </a:rPr>
                        <a:t>・</a:t>
                      </a:r>
                      <a:r>
                        <a:rPr lang="ja-JP" sz="800" dirty="0">
                          <a:effectLst/>
                        </a:rPr>
                        <a:t>本マグロ養殖</a:t>
                      </a:r>
                      <a:r>
                        <a:rPr lang="ja-JP" sz="800" dirty="0" smtClean="0">
                          <a:effectLst/>
                        </a:rPr>
                        <a:t>体験</a:t>
                      </a:r>
                      <a:endParaRPr lang="en-US" altLang="ja-JP" sz="800" dirty="0" smtClean="0">
                        <a:effectLst/>
                      </a:endParaRPr>
                    </a:p>
                    <a:p>
                      <a:pPr algn="l" eaLnBrk="0" latinLnBrk="1" hangingPunct="0">
                        <a:lnSpc>
                          <a:spcPts val="1500"/>
                        </a:lnSpc>
                        <a:spcAft>
                          <a:spcPts val="0"/>
                        </a:spcAft>
                      </a:pPr>
                      <a:r>
                        <a:rPr lang="en-US" altLang="ja-JP" sz="800" baseline="0" dirty="0" smtClean="0">
                          <a:effectLst/>
                        </a:rPr>
                        <a:t>                                                                                                                                 </a:t>
                      </a:r>
                      <a:r>
                        <a:rPr lang="ja-JP" sz="800" dirty="0" smtClean="0">
                          <a:effectLst/>
                        </a:rPr>
                        <a:t>・</a:t>
                      </a:r>
                      <a:r>
                        <a:rPr lang="ja-JP" altLang="en-US" sz="800" dirty="0" smtClean="0">
                          <a:effectLst/>
                        </a:rPr>
                        <a:t>橋杭岩</a:t>
                      </a:r>
                      <a:r>
                        <a:rPr lang="ja-JP" sz="800" dirty="0" smtClean="0">
                          <a:effectLst/>
                        </a:rPr>
                        <a:t>シーカヤック</a:t>
                      </a:r>
                      <a:endParaRPr lang="en-US" altLang="ja-JP" sz="800" dirty="0" smtClean="0">
                        <a:effectLst/>
                      </a:endParaRPr>
                    </a:p>
                    <a:p>
                      <a:pPr algn="l" eaLnBrk="0" latinLnBrk="1" hangingPunct="0">
                        <a:lnSpc>
                          <a:spcPts val="1500"/>
                        </a:lnSpc>
                        <a:spcAft>
                          <a:spcPts val="0"/>
                        </a:spcAft>
                      </a:pPr>
                      <a:r>
                        <a:rPr lang="en-US" altLang="ja-JP" sz="800" baseline="0" dirty="0" smtClean="0">
                          <a:effectLst/>
                        </a:rPr>
                        <a:t>                                                                                                                                  </a:t>
                      </a:r>
                      <a:r>
                        <a:rPr lang="ja-JP" sz="800" dirty="0" smtClean="0">
                          <a:effectLst/>
                        </a:rPr>
                        <a:t>・</a:t>
                      </a:r>
                      <a:r>
                        <a:rPr lang="ja-JP" sz="800" dirty="0">
                          <a:effectLst/>
                        </a:rPr>
                        <a:t>スノーケリング　など</a:t>
                      </a:r>
                    </a:p>
                    <a:p>
                      <a:pPr algn="l" eaLnBrk="0" latinLnBrk="1" hangingPunct="0">
                        <a:lnSpc>
                          <a:spcPts val="1500"/>
                        </a:lnSpc>
                        <a:spcAft>
                          <a:spcPts val="0"/>
                        </a:spcAft>
                      </a:pPr>
                      <a:r>
                        <a:rPr lang="en-US" sz="800" dirty="0">
                          <a:effectLst/>
                        </a:rPr>
                        <a:t>   </a:t>
                      </a:r>
                      <a:r>
                        <a:rPr lang="ja-JP" sz="800" dirty="0">
                          <a:effectLst/>
                        </a:rPr>
                        <a:t>　　　　　　　　　　　　　　　　　</a:t>
                      </a:r>
                      <a:r>
                        <a:rPr lang="en-US" altLang="ja-JP" sz="800" dirty="0" smtClean="0">
                          <a:effectLst/>
                        </a:rPr>
                        <a:t>                                           </a:t>
                      </a:r>
                      <a:r>
                        <a:rPr lang="ja-JP" sz="800" dirty="0" smtClean="0">
                          <a:effectLst/>
                        </a:rPr>
                        <a:t>〈</a:t>
                      </a:r>
                      <a:r>
                        <a:rPr lang="ja-JP" sz="800" dirty="0">
                          <a:effectLst/>
                        </a:rPr>
                        <a:t>太地町〉</a:t>
                      </a:r>
                      <a:r>
                        <a:rPr lang="en-US" sz="800" dirty="0">
                          <a:effectLst/>
                        </a:rPr>
                        <a:t>    </a:t>
                      </a:r>
                      <a:r>
                        <a:rPr lang="en-US" sz="800" dirty="0" smtClean="0">
                          <a:effectLst/>
                        </a:rPr>
                        <a:t>          </a:t>
                      </a:r>
                      <a:r>
                        <a:rPr lang="ja-JP" sz="800" dirty="0" smtClean="0">
                          <a:effectLst/>
                        </a:rPr>
                        <a:t>・</a:t>
                      </a:r>
                      <a:r>
                        <a:rPr lang="ja-JP" altLang="en-US" sz="800" dirty="0" smtClean="0">
                          <a:effectLst/>
                        </a:rPr>
                        <a:t>くじらの博物館</a:t>
                      </a:r>
                      <a:r>
                        <a:rPr lang="ja-JP" sz="800" dirty="0">
                          <a:effectLst/>
                        </a:rPr>
                        <a:t>　など</a:t>
                      </a:r>
                    </a:p>
                    <a:p>
                      <a:pPr algn="l" eaLnBrk="0" latinLnBrk="1" hangingPunct="0">
                        <a:lnSpc>
                          <a:spcPts val="1500"/>
                        </a:lnSpc>
                        <a:spcAft>
                          <a:spcPts val="0"/>
                        </a:spcAft>
                      </a:pPr>
                      <a:r>
                        <a:rPr lang="en-US" sz="900" dirty="0">
                          <a:effectLst/>
                        </a:rPr>
                        <a:t>	</a:t>
                      </a:r>
                      <a:r>
                        <a:rPr lang="ja-JP" sz="900" dirty="0">
                          <a:effectLst/>
                        </a:rPr>
                        <a:t>　　　　　　　　　　　　　　</a:t>
                      </a:r>
                      <a:r>
                        <a:rPr lang="en-US" altLang="ja-JP" sz="900" dirty="0" smtClean="0">
                          <a:effectLst/>
                        </a:rPr>
                        <a:t>        </a:t>
                      </a:r>
                      <a:r>
                        <a:rPr lang="ja-JP" sz="800" dirty="0" smtClean="0">
                          <a:effectLst/>
                        </a:rPr>
                        <a:t>〈</a:t>
                      </a:r>
                      <a:r>
                        <a:rPr lang="ja-JP" sz="800" dirty="0">
                          <a:effectLst/>
                        </a:rPr>
                        <a:t>那智勝浦町</a:t>
                      </a:r>
                      <a:r>
                        <a:rPr lang="ja-JP" sz="800" dirty="0" smtClean="0">
                          <a:effectLst/>
                        </a:rPr>
                        <a:t>〉</a:t>
                      </a:r>
                      <a:r>
                        <a:rPr lang="en-US" altLang="ja-JP" sz="800" dirty="0" smtClean="0">
                          <a:effectLst/>
                        </a:rPr>
                        <a:t>     </a:t>
                      </a:r>
                      <a:r>
                        <a:rPr lang="ja-JP" sz="800" dirty="0" smtClean="0">
                          <a:effectLst/>
                        </a:rPr>
                        <a:t>・</a:t>
                      </a:r>
                      <a:r>
                        <a:rPr lang="ja-JP" sz="800" dirty="0">
                          <a:effectLst/>
                        </a:rPr>
                        <a:t>熊野古道</a:t>
                      </a:r>
                      <a:r>
                        <a:rPr lang="ja-JP" sz="800" dirty="0" smtClean="0">
                          <a:effectLst/>
                        </a:rPr>
                        <a:t>体験</a:t>
                      </a:r>
                      <a:endParaRPr lang="en-US" altLang="ja-JP" sz="800" dirty="0" smtClean="0">
                        <a:effectLst/>
                      </a:endParaRPr>
                    </a:p>
                    <a:p>
                      <a:pPr algn="l" eaLnBrk="0" latinLnBrk="1" hangingPunct="0">
                        <a:lnSpc>
                          <a:spcPts val="1500"/>
                        </a:lnSpc>
                        <a:spcAft>
                          <a:spcPts val="0"/>
                        </a:spcAft>
                      </a:pPr>
                      <a:r>
                        <a:rPr lang="en-US" altLang="ja-JP" sz="800" baseline="0" dirty="0" smtClean="0">
                          <a:effectLst/>
                        </a:rPr>
                        <a:t>                                                                                                                                   </a:t>
                      </a:r>
                      <a:r>
                        <a:rPr lang="ja-JP" sz="800" dirty="0" smtClean="0">
                          <a:effectLst/>
                        </a:rPr>
                        <a:t>・</a:t>
                      </a:r>
                      <a:r>
                        <a:rPr lang="ja-JP" sz="800" dirty="0">
                          <a:effectLst/>
                        </a:rPr>
                        <a:t>マグロ缶詰づくり体験　など</a:t>
                      </a:r>
                      <a:endParaRPr lang="ja-JP" sz="800" dirty="0">
                        <a:solidFill>
                          <a:srgbClr val="000000"/>
                        </a:solidFill>
                        <a:effectLst/>
                        <a:latin typeface="Microsoft Sans Serif"/>
                        <a:ea typeface="HG丸ｺﾞｼｯｸM-PRO"/>
                      </a:endParaRPr>
                    </a:p>
                  </a:txBody>
                  <a:tcPr marL="25201" marR="25201" marT="0" marB="0"/>
                </a:tc>
              </a:tr>
              <a:tr h="1221009">
                <a:tc>
                  <a:txBody>
                    <a:bodyPr/>
                    <a:lstStyle/>
                    <a:p>
                      <a:pPr indent="69850" algn="ctr" eaLnBrk="0" latinLnBrk="1" hangingPunct="0">
                        <a:lnSpc>
                          <a:spcPts val="1500"/>
                        </a:lnSpc>
                        <a:spcAft>
                          <a:spcPts val="0"/>
                        </a:spcAft>
                      </a:pPr>
                      <a:endParaRPr lang="en-US" altLang="ja-JP" sz="800" dirty="0" smtClean="0">
                        <a:effectLst/>
                      </a:endParaRPr>
                    </a:p>
                    <a:p>
                      <a:pPr indent="69850" algn="ctr" eaLnBrk="0" latinLnBrk="1" hangingPunct="0">
                        <a:lnSpc>
                          <a:spcPts val="1500"/>
                        </a:lnSpc>
                        <a:spcAft>
                          <a:spcPts val="0"/>
                        </a:spcAft>
                      </a:pPr>
                      <a:r>
                        <a:rPr lang="en-US" altLang="ja-JP" sz="800" baseline="0" dirty="0" smtClean="0">
                          <a:effectLst/>
                        </a:rPr>
                        <a:t>                        </a:t>
                      </a:r>
                    </a:p>
                    <a:p>
                      <a:pPr indent="69850" algn="ctr" eaLnBrk="0" latinLnBrk="1" hangingPunct="0">
                        <a:lnSpc>
                          <a:spcPts val="1500"/>
                        </a:lnSpc>
                        <a:spcAft>
                          <a:spcPts val="0"/>
                        </a:spcAft>
                      </a:pPr>
                      <a:r>
                        <a:rPr lang="ja-JP" sz="800" dirty="0" smtClean="0">
                          <a:effectLst/>
                        </a:rPr>
                        <a:t>３</a:t>
                      </a:r>
                    </a:p>
                    <a:p>
                      <a:pPr algn="ctr" eaLnBrk="0" latinLnBrk="1" hangingPunct="0">
                        <a:lnSpc>
                          <a:spcPts val="1500"/>
                        </a:lnSpc>
                        <a:spcAft>
                          <a:spcPts val="0"/>
                        </a:spcAft>
                      </a:pPr>
                      <a:r>
                        <a:rPr lang="en-US" sz="800" dirty="0" smtClean="0">
                          <a:effectLst/>
                        </a:rPr>
                        <a:t> </a:t>
                      </a:r>
                      <a:r>
                        <a:rPr lang="ja-JP" sz="800" dirty="0">
                          <a:effectLst/>
                        </a:rPr>
                        <a:t>日</a:t>
                      </a:r>
                    </a:p>
                    <a:p>
                      <a:pPr algn="ctr" eaLnBrk="0" latinLnBrk="1" hangingPunct="0">
                        <a:lnSpc>
                          <a:spcPts val="1500"/>
                        </a:lnSpc>
                        <a:spcAft>
                          <a:spcPts val="0"/>
                        </a:spcAft>
                      </a:pPr>
                      <a:r>
                        <a:rPr lang="en-US" sz="800" dirty="0">
                          <a:effectLst/>
                        </a:rPr>
                        <a:t> </a:t>
                      </a:r>
                      <a:r>
                        <a:rPr lang="ja-JP" sz="800" dirty="0">
                          <a:effectLst/>
                        </a:rPr>
                        <a:t>目</a:t>
                      </a:r>
                      <a:endParaRPr lang="ja-JP" sz="800" dirty="0">
                        <a:solidFill>
                          <a:srgbClr val="000000"/>
                        </a:solidFill>
                        <a:effectLst/>
                        <a:latin typeface="Microsoft Sans Serif"/>
                        <a:ea typeface="HG丸ｺﾞｼｯｸM-PRO"/>
                      </a:endParaRPr>
                    </a:p>
                  </a:txBody>
                  <a:tcPr marL="25201" marR="25201" marT="0" marB="0"/>
                </a:tc>
                <a:tc>
                  <a:txBody>
                    <a:bodyPr/>
                    <a:lstStyle/>
                    <a:p>
                      <a:pPr algn="l" eaLnBrk="0" latinLnBrk="1" hangingPunct="0">
                        <a:lnSpc>
                          <a:spcPts val="1500"/>
                        </a:lnSpc>
                        <a:spcAft>
                          <a:spcPts val="0"/>
                        </a:spcAft>
                      </a:pPr>
                      <a:r>
                        <a:rPr lang="en-US" sz="800" dirty="0">
                          <a:effectLst/>
                        </a:rPr>
                        <a:t> 8:00</a:t>
                      </a:r>
                      <a:r>
                        <a:rPr lang="ja-JP" sz="800" dirty="0">
                          <a:effectLst/>
                        </a:rPr>
                        <a:t>　　　　　　</a:t>
                      </a:r>
                      <a:r>
                        <a:rPr lang="en-US" altLang="ja-JP" sz="800" dirty="0" smtClean="0">
                          <a:effectLst/>
                        </a:rPr>
                        <a:t>           </a:t>
                      </a:r>
                      <a:r>
                        <a:rPr lang="en-US" sz="800" dirty="0" smtClean="0">
                          <a:effectLst/>
                        </a:rPr>
                        <a:t>12:30</a:t>
                      </a:r>
                      <a:r>
                        <a:rPr lang="ja-JP" sz="800" dirty="0">
                          <a:effectLst/>
                        </a:rPr>
                        <a:t>　　　　　</a:t>
                      </a:r>
                      <a:r>
                        <a:rPr lang="en-US" sz="800" dirty="0">
                          <a:effectLst/>
                        </a:rPr>
                        <a:t>      </a:t>
                      </a:r>
                      <a:r>
                        <a:rPr lang="ja-JP" sz="800" dirty="0">
                          <a:effectLst/>
                        </a:rPr>
                        <a:t>　　　　　　　</a:t>
                      </a:r>
                      <a:r>
                        <a:rPr lang="en-US" altLang="ja-JP" sz="800" dirty="0" smtClean="0">
                          <a:effectLst/>
                        </a:rPr>
                        <a:t>           </a:t>
                      </a:r>
                      <a:r>
                        <a:rPr lang="ja-JP" sz="800" dirty="0">
                          <a:effectLst/>
                        </a:rPr>
                        <a:t>　</a:t>
                      </a:r>
                      <a:r>
                        <a:rPr lang="en-US" sz="800" dirty="0">
                          <a:effectLst/>
                        </a:rPr>
                        <a:t>19:00</a:t>
                      </a:r>
                      <a:r>
                        <a:rPr lang="ja-JP" sz="800" dirty="0">
                          <a:effectLst/>
                        </a:rPr>
                        <a:t>　　　</a:t>
                      </a:r>
                    </a:p>
                    <a:p>
                      <a:pPr algn="l" eaLnBrk="0" latinLnBrk="1" hangingPunct="0">
                        <a:lnSpc>
                          <a:spcPts val="1500"/>
                        </a:lnSpc>
                        <a:spcAft>
                          <a:spcPts val="0"/>
                        </a:spcAft>
                      </a:pPr>
                      <a:r>
                        <a:rPr lang="en-US" sz="800" dirty="0">
                          <a:effectLst/>
                        </a:rPr>
                        <a:t>  </a:t>
                      </a:r>
                      <a:r>
                        <a:rPr lang="ja-JP" sz="800" dirty="0">
                          <a:effectLst/>
                        </a:rPr>
                        <a:t>離村式 ＝＝＝＝ ユニバーサルスタジオジャパン ・・・・ ホテル　　　</a:t>
                      </a:r>
                    </a:p>
                    <a:p>
                      <a:pPr algn="l" eaLnBrk="0" latinLnBrk="1" hangingPunct="0">
                        <a:lnSpc>
                          <a:spcPts val="1500"/>
                        </a:lnSpc>
                        <a:spcAft>
                          <a:spcPts val="0"/>
                        </a:spcAft>
                      </a:pPr>
                      <a:r>
                        <a:rPr lang="ja-JP" sz="800" dirty="0">
                          <a:effectLst/>
                        </a:rPr>
                        <a:t>　　　　　　</a:t>
                      </a:r>
                      <a:r>
                        <a:rPr lang="en-US" altLang="ja-JP" sz="800" dirty="0" smtClean="0">
                          <a:effectLst/>
                        </a:rPr>
                        <a:t>  </a:t>
                      </a:r>
                      <a:r>
                        <a:rPr lang="ja-JP" sz="700" dirty="0" smtClean="0">
                          <a:effectLst/>
                        </a:rPr>
                        <a:t>バス</a:t>
                      </a:r>
                      <a:r>
                        <a:rPr lang="ja-JP" sz="800" dirty="0">
                          <a:effectLst/>
                        </a:rPr>
                        <a:t>　</a:t>
                      </a:r>
                      <a:r>
                        <a:rPr lang="en-US" altLang="ja-JP" sz="800" dirty="0" smtClean="0">
                          <a:effectLst/>
                        </a:rPr>
                        <a:t>        </a:t>
                      </a:r>
                      <a:r>
                        <a:rPr lang="ja-JP" sz="800" dirty="0" smtClean="0">
                          <a:effectLst/>
                        </a:rPr>
                        <a:t> </a:t>
                      </a:r>
                      <a:r>
                        <a:rPr lang="ja-JP" sz="800" dirty="0">
                          <a:effectLst/>
                        </a:rPr>
                        <a:t>※和歌山県内の場合</a:t>
                      </a:r>
                    </a:p>
                    <a:p>
                      <a:pPr marL="69850" indent="-69850" algn="l" eaLnBrk="0" latinLnBrk="1" hangingPunct="0">
                        <a:lnSpc>
                          <a:spcPts val="1500"/>
                        </a:lnSpc>
                        <a:spcAft>
                          <a:spcPts val="0"/>
                        </a:spcAft>
                      </a:pPr>
                      <a:r>
                        <a:rPr lang="ja-JP" sz="800" dirty="0">
                          <a:effectLst/>
                        </a:rPr>
                        <a:t>　　　　　　　</a:t>
                      </a:r>
                      <a:r>
                        <a:rPr lang="en-US" altLang="ja-JP" sz="800" dirty="0" smtClean="0">
                          <a:effectLst/>
                        </a:rPr>
                        <a:t>             </a:t>
                      </a:r>
                      <a:r>
                        <a:rPr lang="ja-JP" sz="800" dirty="0">
                          <a:effectLst/>
                        </a:rPr>
                        <a:t>　　アドベンチャーワールド〈パンダ</a:t>
                      </a:r>
                      <a:r>
                        <a:rPr lang="ja-JP" sz="800" dirty="0" smtClean="0">
                          <a:effectLst/>
                        </a:rPr>
                        <a:t>が</a:t>
                      </a:r>
                      <a:r>
                        <a:rPr lang="ja-JP" altLang="en-US" sz="800" dirty="0" smtClean="0">
                          <a:effectLst/>
                        </a:rPr>
                        <a:t>８</a:t>
                      </a:r>
                      <a:r>
                        <a:rPr lang="ja-JP" sz="800" dirty="0" smtClean="0">
                          <a:effectLst/>
                        </a:rPr>
                        <a:t>頭</a:t>
                      </a:r>
                      <a:r>
                        <a:rPr lang="ja-JP" sz="800" dirty="0">
                          <a:effectLst/>
                        </a:rPr>
                        <a:t>います！〉　　　　　　　　　　　</a:t>
                      </a:r>
                      <a:r>
                        <a:rPr lang="en-US" sz="800" dirty="0">
                          <a:effectLst/>
                        </a:rPr>
                        <a:t/>
                      </a:r>
                      <a:br>
                        <a:rPr lang="en-US" sz="800" dirty="0">
                          <a:effectLst/>
                        </a:rPr>
                      </a:br>
                      <a:r>
                        <a:rPr lang="en-US" sz="800" dirty="0">
                          <a:effectLst/>
                        </a:rPr>
                        <a:t>8:30</a:t>
                      </a:r>
                      <a:r>
                        <a:rPr lang="ja-JP" sz="800" dirty="0">
                          <a:effectLst/>
                        </a:rPr>
                        <a:t>　　　　　　　　　　　　　　　　　　　　　　　　</a:t>
                      </a:r>
                    </a:p>
                    <a:p>
                      <a:pPr algn="l" eaLnBrk="0" latinLnBrk="1" hangingPunct="0">
                        <a:lnSpc>
                          <a:spcPts val="1500"/>
                        </a:lnSpc>
                        <a:spcAft>
                          <a:spcPts val="0"/>
                        </a:spcAft>
                      </a:pPr>
                      <a:r>
                        <a:rPr lang="en-US" sz="800" dirty="0">
                          <a:effectLst/>
                        </a:rPr>
                        <a:t>  </a:t>
                      </a:r>
                      <a:r>
                        <a:rPr lang="ja-JP" sz="800" dirty="0">
                          <a:effectLst/>
                        </a:rPr>
                        <a:t>ホテル　　　　　</a:t>
                      </a:r>
                      <a:endParaRPr lang="ja-JP" sz="800" dirty="0">
                        <a:solidFill>
                          <a:srgbClr val="000000"/>
                        </a:solidFill>
                        <a:effectLst/>
                        <a:latin typeface="Microsoft Sans Serif"/>
                        <a:ea typeface="HG丸ｺﾞｼｯｸM-PRO"/>
                      </a:endParaRPr>
                    </a:p>
                  </a:txBody>
                  <a:tcPr marL="25201" marR="25201" marT="0" marB="0"/>
                </a:tc>
              </a:tr>
              <a:tr h="1014555">
                <a:tc>
                  <a:txBody>
                    <a:bodyPr/>
                    <a:lstStyle/>
                    <a:p>
                      <a:pPr indent="69850" algn="l" eaLnBrk="0" latinLnBrk="1" hangingPunct="0">
                        <a:lnSpc>
                          <a:spcPts val="1500"/>
                        </a:lnSpc>
                        <a:spcAft>
                          <a:spcPts val="0"/>
                        </a:spcAft>
                      </a:pPr>
                      <a:endParaRPr lang="en-US" altLang="ja-JP" sz="800" baseline="0" dirty="0" smtClean="0">
                        <a:effectLst/>
                      </a:endParaRPr>
                    </a:p>
                    <a:p>
                      <a:pPr indent="69850" algn="l" eaLnBrk="0" latinLnBrk="1" hangingPunct="0">
                        <a:lnSpc>
                          <a:spcPts val="1500"/>
                        </a:lnSpc>
                        <a:spcAft>
                          <a:spcPts val="0"/>
                        </a:spcAft>
                      </a:pPr>
                      <a:r>
                        <a:rPr lang="en-US" altLang="ja-JP" sz="800" baseline="0" dirty="0" smtClean="0">
                          <a:effectLst/>
                        </a:rPr>
                        <a:t>  </a:t>
                      </a:r>
                      <a:r>
                        <a:rPr lang="ja-JP" sz="800" dirty="0" smtClean="0">
                          <a:effectLst/>
                        </a:rPr>
                        <a:t>４</a:t>
                      </a:r>
                      <a:endParaRPr lang="ja-JP" sz="800" dirty="0">
                        <a:effectLst/>
                      </a:endParaRPr>
                    </a:p>
                    <a:p>
                      <a:pPr algn="ctr" eaLnBrk="0" latinLnBrk="1" hangingPunct="0">
                        <a:lnSpc>
                          <a:spcPts val="1500"/>
                        </a:lnSpc>
                        <a:spcAft>
                          <a:spcPts val="0"/>
                        </a:spcAft>
                      </a:pPr>
                      <a:r>
                        <a:rPr lang="en-US" sz="800" dirty="0">
                          <a:effectLst/>
                        </a:rPr>
                        <a:t> </a:t>
                      </a:r>
                      <a:r>
                        <a:rPr lang="ja-JP" sz="800" dirty="0">
                          <a:effectLst/>
                        </a:rPr>
                        <a:t>日</a:t>
                      </a:r>
                    </a:p>
                    <a:p>
                      <a:pPr algn="ctr" eaLnBrk="0" latinLnBrk="1" hangingPunct="0">
                        <a:lnSpc>
                          <a:spcPts val="1500"/>
                        </a:lnSpc>
                        <a:spcAft>
                          <a:spcPts val="0"/>
                        </a:spcAft>
                      </a:pPr>
                      <a:r>
                        <a:rPr lang="en-US" sz="800" dirty="0">
                          <a:effectLst/>
                        </a:rPr>
                        <a:t> </a:t>
                      </a:r>
                      <a:r>
                        <a:rPr lang="ja-JP" sz="800" dirty="0">
                          <a:effectLst/>
                        </a:rPr>
                        <a:t>目</a:t>
                      </a:r>
                      <a:endParaRPr lang="ja-JP" sz="800" dirty="0">
                        <a:solidFill>
                          <a:srgbClr val="000000"/>
                        </a:solidFill>
                        <a:effectLst/>
                        <a:latin typeface="Microsoft Sans Serif"/>
                        <a:ea typeface="HG丸ｺﾞｼｯｸM-PRO"/>
                      </a:endParaRPr>
                    </a:p>
                  </a:txBody>
                  <a:tcPr marL="25201" marR="25201" marT="0" marB="0"/>
                </a:tc>
                <a:tc>
                  <a:txBody>
                    <a:bodyPr/>
                    <a:lstStyle/>
                    <a:p>
                      <a:pPr algn="l" eaLnBrk="0" latinLnBrk="1" hangingPunct="0">
                        <a:lnSpc>
                          <a:spcPts val="1500"/>
                        </a:lnSpc>
                        <a:spcAft>
                          <a:spcPts val="0"/>
                        </a:spcAft>
                      </a:pPr>
                      <a:r>
                        <a:rPr lang="en-US" sz="800" dirty="0">
                          <a:effectLst/>
                        </a:rPr>
                        <a:t> 8:30</a:t>
                      </a:r>
                      <a:r>
                        <a:rPr lang="ja-JP" sz="800" dirty="0">
                          <a:effectLst/>
                        </a:rPr>
                        <a:t>　　　　　　　　　　　</a:t>
                      </a:r>
                      <a:r>
                        <a:rPr lang="en-US" sz="800" dirty="0">
                          <a:effectLst/>
                        </a:rPr>
                        <a:t>      </a:t>
                      </a:r>
                      <a:r>
                        <a:rPr lang="ja-JP" sz="800" dirty="0">
                          <a:effectLst/>
                        </a:rPr>
                        <a:t>　　　　　　</a:t>
                      </a:r>
                      <a:r>
                        <a:rPr lang="en-US" altLang="ja-JP" sz="800" dirty="0" smtClean="0">
                          <a:effectLst/>
                        </a:rPr>
                        <a:t>          </a:t>
                      </a:r>
                      <a:r>
                        <a:rPr lang="ja-JP" sz="800" dirty="0">
                          <a:effectLst/>
                        </a:rPr>
                        <a:t>　 </a:t>
                      </a:r>
                      <a:r>
                        <a:rPr lang="en-US" sz="800" dirty="0" smtClean="0">
                          <a:effectLst/>
                        </a:rPr>
                        <a:t>14:20                  </a:t>
                      </a:r>
                      <a:r>
                        <a:rPr lang="ja-JP" sz="800" dirty="0">
                          <a:effectLst/>
                        </a:rPr>
                        <a:t>　</a:t>
                      </a:r>
                      <a:r>
                        <a:rPr lang="en-US" sz="800" dirty="0">
                          <a:effectLst/>
                        </a:rPr>
                        <a:t> 16:53</a:t>
                      </a:r>
                      <a:r>
                        <a:rPr lang="ja-JP" sz="800" dirty="0">
                          <a:effectLst/>
                        </a:rPr>
                        <a:t>　</a:t>
                      </a:r>
                    </a:p>
                    <a:p>
                      <a:pPr algn="l" eaLnBrk="0" latinLnBrk="1" hangingPunct="0">
                        <a:lnSpc>
                          <a:spcPts val="1500"/>
                        </a:lnSpc>
                        <a:spcAft>
                          <a:spcPts val="0"/>
                        </a:spcAft>
                      </a:pPr>
                      <a:r>
                        <a:rPr lang="en-US" sz="800" dirty="0">
                          <a:effectLst/>
                        </a:rPr>
                        <a:t>  </a:t>
                      </a:r>
                      <a:r>
                        <a:rPr lang="ja-JP" sz="800" dirty="0">
                          <a:effectLst/>
                        </a:rPr>
                        <a:t>ホテル ・・・・ 大阪周辺班別自主研修 ・・・・新大阪駅 ――― 東京駅　</a:t>
                      </a:r>
                    </a:p>
                    <a:p>
                      <a:pPr algn="l" eaLnBrk="0" latinLnBrk="1" hangingPunct="0">
                        <a:lnSpc>
                          <a:spcPts val="1500"/>
                        </a:lnSpc>
                        <a:spcAft>
                          <a:spcPts val="0"/>
                        </a:spcAft>
                      </a:pPr>
                      <a:r>
                        <a:rPr lang="ja-JP" sz="800" dirty="0">
                          <a:effectLst/>
                        </a:rPr>
                        <a:t>　　　　　　</a:t>
                      </a:r>
                      <a:r>
                        <a:rPr lang="en-US" sz="700" dirty="0">
                          <a:effectLst/>
                        </a:rPr>
                        <a:t>    </a:t>
                      </a:r>
                      <a:r>
                        <a:rPr lang="ja-JP" sz="800" dirty="0">
                          <a:effectLst/>
                        </a:rPr>
                        <a:t>　　　　　　　　　　　　　　　　</a:t>
                      </a:r>
                      <a:r>
                        <a:rPr lang="en-US" sz="700" dirty="0">
                          <a:effectLst/>
                        </a:rPr>
                        <a:t>  </a:t>
                      </a:r>
                      <a:r>
                        <a:rPr lang="ja-JP" sz="700" dirty="0">
                          <a:effectLst/>
                        </a:rPr>
                        <a:t>　</a:t>
                      </a:r>
                      <a:r>
                        <a:rPr lang="en-US" altLang="ja-JP" sz="700" dirty="0" smtClean="0">
                          <a:effectLst/>
                        </a:rPr>
                        <a:t>                 </a:t>
                      </a:r>
                      <a:r>
                        <a:rPr lang="ja-JP" sz="700" dirty="0">
                          <a:effectLst/>
                        </a:rPr>
                        <a:t>　　のぞみ１３０号　　　　</a:t>
                      </a:r>
                      <a:r>
                        <a:rPr lang="ja-JP" sz="800" dirty="0">
                          <a:effectLst/>
                        </a:rPr>
                        <a:t>　　　　　　　　</a:t>
                      </a:r>
                      <a:r>
                        <a:rPr lang="en-US" sz="800" dirty="0">
                          <a:effectLst/>
                        </a:rPr>
                        <a:t/>
                      </a:r>
                      <a:br>
                        <a:rPr lang="en-US" sz="800" dirty="0">
                          <a:effectLst/>
                        </a:rPr>
                      </a:br>
                      <a:r>
                        <a:rPr lang="ja-JP" sz="800" dirty="0">
                          <a:effectLst/>
                        </a:rPr>
                        <a:t>　　　　　　　　　　　　　　　　　　　　　　　　　</a:t>
                      </a:r>
                    </a:p>
                    <a:p>
                      <a:pPr algn="l" eaLnBrk="0" latinLnBrk="1" hangingPunct="0">
                        <a:lnSpc>
                          <a:spcPts val="1500"/>
                        </a:lnSpc>
                        <a:spcAft>
                          <a:spcPts val="0"/>
                        </a:spcAft>
                      </a:pPr>
                      <a:r>
                        <a:rPr lang="en-US" sz="800" dirty="0">
                          <a:effectLst/>
                        </a:rPr>
                        <a:t> </a:t>
                      </a:r>
                      <a:endParaRPr lang="ja-JP" sz="800" dirty="0">
                        <a:solidFill>
                          <a:srgbClr val="000000"/>
                        </a:solidFill>
                        <a:effectLst/>
                        <a:latin typeface="Microsoft Sans Serif"/>
                        <a:ea typeface="HG丸ｺﾞｼｯｸM-PRO"/>
                      </a:endParaRPr>
                    </a:p>
                  </a:txBody>
                  <a:tcPr marL="25201" marR="25201" marT="0" marB="0"/>
                </a:tc>
              </a:tr>
            </a:tbl>
          </a:graphicData>
        </a:graphic>
      </p:graphicFrame>
      <p:pic>
        <p:nvPicPr>
          <p:cNvPr id="5131" name="Picture 11" descr="monz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0509" y="1277938"/>
            <a:ext cx="679450" cy="77628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パンダ１"/>
          <p:cNvPicPr>
            <a:picLocks noChangeAspect="1" noChangeArrowheads="1"/>
          </p:cNvPicPr>
          <p:nvPr/>
        </p:nvPicPr>
        <p:blipFill>
          <a:blip r:embed="rId4" cstate="print">
            <a:extLst>
              <a:ext uri="{28A0092B-C50C-407E-A947-70E740481C1C}">
                <a14:useLocalDpi xmlns:a14="http://schemas.microsoft.com/office/drawing/2010/main" val="0"/>
              </a:ext>
            </a:extLst>
          </a:blip>
          <a:srcRect l="23930" t="7825" r="17146" b="9581"/>
          <a:stretch>
            <a:fillRect/>
          </a:stretch>
        </p:blipFill>
        <p:spPr bwMode="auto">
          <a:xfrm>
            <a:off x="4787999" y="4749503"/>
            <a:ext cx="984250" cy="91916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わかぱん【目的外使用厳禁】"/>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4749503"/>
            <a:ext cx="760412" cy="919162"/>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2" descr="IMG_874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0232" y="1277938"/>
            <a:ext cx="1035050" cy="77628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マグロ養殖"/>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7664" y="3717032"/>
            <a:ext cx="1166812" cy="814388"/>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ドルフィンスイム"/>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43824" y="3081809"/>
            <a:ext cx="1217613" cy="914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オブジェクト 2"/>
          <p:cNvGraphicFramePr>
            <a:graphicFrameLocks noChangeAspect="1"/>
          </p:cNvGraphicFramePr>
          <p:nvPr>
            <p:extLst>
              <p:ext uri="{D42A27DB-BD31-4B8C-83A1-F6EECF244321}">
                <p14:modId xmlns:p14="http://schemas.microsoft.com/office/powerpoint/2010/main" val="735181473"/>
              </p:ext>
            </p:extLst>
          </p:nvPr>
        </p:nvGraphicFramePr>
        <p:xfrm>
          <a:off x="5369490" y="3300412"/>
          <a:ext cx="1573372" cy="1183110"/>
        </p:xfrm>
        <a:graphic>
          <a:graphicData uri="http://schemas.openxmlformats.org/presentationml/2006/ole">
            <mc:AlternateContent xmlns:mc="http://schemas.openxmlformats.org/markup-compatibility/2006">
              <mc:Choice xmlns:v="urn:schemas-microsoft-com:vml" Requires="v">
                <p:oleObj spid="_x0000_s3090" name="ビットマップ イメージ" r:id="rId9" imgW="1390844" imgH="1152381" progId="Paint.Picture">
                  <p:embed/>
                </p:oleObj>
              </mc:Choice>
              <mc:Fallback>
                <p:oleObj name="ビットマップ イメージ" r:id="rId9" imgW="1390844" imgH="1152381" progId="Paint.Picture">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69490" y="3300412"/>
                        <a:ext cx="1573372" cy="1183110"/>
                      </a:xfrm>
                      <a:prstGeom prst="rect">
                        <a:avLst/>
                      </a:prstGeom>
                      <a:noFill/>
                      <a:extLst/>
                    </p:spPr>
                  </p:pic>
                </p:oleObj>
              </mc:Fallback>
            </mc:AlternateContent>
          </a:graphicData>
        </a:graphic>
      </p:graphicFrame>
      <p:pic>
        <p:nvPicPr>
          <p:cNvPr id="5127" name="図 1" descr="那智山大門坂2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61756" y="2185665"/>
            <a:ext cx="1348752" cy="103616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3"/>
          <p:cNvSpPr>
            <a:spLocks noChangeArrowheads="1"/>
          </p:cNvSpPr>
          <p:nvPr/>
        </p:nvSpPr>
        <p:spPr bwMode="auto">
          <a:xfrm>
            <a:off x="177280" y="235333"/>
            <a:ext cx="8454879"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191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407988" algn="l" defTabSz="914400" rtl="0" eaLnBrk="1" fontAlgn="base" latinLnBrk="0" hangingPunct="1">
              <a:lnSpc>
                <a:spcPct val="100000"/>
              </a:lnSpc>
              <a:spcBef>
                <a:spcPct val="0"/>
              </a:spcBef>
              <a:spcAft>
                <a:spcPct val="0"/>
              </a:spcAft>
              <a:buClrTx/>
              <a:buSzTx/>
              <a:buFontTx/>
              <a:buNone/>
              <a:tabLst/>
            </a:pPr>
            <a:r>
              <a:rPr kumimoji="1" lang="ja-JP" altLang="ja-JP" sz="1600" b="1" i="0" u="none" strike="noStrike" cap="none" normalizeH="0" baseline="0" dirty="0" smtClean="0">
                <a:ln>
                  <a:noFill/>
                </a:ln>
                <a:solidFill>
                  <a:srgbClr val="0000FF"/>
                </a:solidFill>
                <a:effectLst/>
                <a:latin typeface="Microsoft Sans Serif" pitchFamily="34" charset="0"/>
                <a:ea typeface="HG丸ｺﾞｼｯｸM-PRO" pitchFamily="50" charset="-128"/>
                <a:cs typeface="HG丸ｺﾞｼｯｸM-PRO" pitchFamily="50" charset="-128"/>
              </a:rPr>
              <a:t>和歌山県「ほんまもん体験」の修学旅行　体験モデルプラン（紀南プラン）　</a:t>
            </a:r>
            <a:endParaRPr kumimoji="1" lang="ja-JP" altLang="ja-JP" sz="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a:p>
            <a:pPr marL="0" marR="0" lvl="0" indent="419100" algn="l" defTabSz="914400" rtl="0" eaLnBrk="0" fontAlgn="base" latinLnBrk="0" hangingPunct="0">
              <a:lnSpc>
                <a:spcPct val="100000"/>
              </a:lnSpc>
              <a:spcBef>
                <a:spcPct val="0"/>
              </a:spcBef>
              <a:spcAft>
                <a:spcPct val="0"/>
              </a:spcAft>
              <a:buClrTx/>
              <a:buSzTx/>
              <a:buFontTx/>
              <a:buNone/>
              <a:tabLst/>
            </a:pPr>
            <a:r>
              <a:rPr kumimoji="1" lang="ja-JP" altLang="ja-JP" sz="1100" b="1" i="0" u="none" strike="noStrike" cap="none" normalizeH="0" baseline="0" dirty="0" smtClean="0">
                <a:ln>
                  <a:noFill/>
                </a:ln>
                <a:solidFill>
                  <a:srgbClr val="000000"/>
                </a:solidFill>
                <a:effectLst/>
                <a:latin typeface="Microsoft Sans Serif" pitchFamily="34" charset="0"/>
                <a:ea typeface="HG丸ｺﾞｼｯｸM-PRO" pitchFamily="50" charset="-128"/>
                <a:cs typeface="HG丸ｺﾞｼｯｸM-PRO" pitchFamily="50" charset="-128"/>
              </a:rPr>
              <a:t>　　</a:t>
            </a:r>
            <a:r>
              <a:rPr kumimoji="1" lang="ja-JP" altLang="en-US" sz="1100" b="1" i="0" u="none" strike="noStrike" cap="none" normalizeH="0" baseline="0" dirty="0" smtClean="0">
                <a:ln>
                  <a:noFill/>
                </a:ln>
                <a:solidFill>
                  <a:srgbClr val="000000"/>
                </a:solidFill>
                <a:effectLst/>
                <a:latin typeface="Microsoft Sans Serif" pitchFamily="34" charset="0"/>
                <a:ea typeface="HG丸ｺﾞｼｯｸM-PRO" pitchFamily="50" charset="-128"/>
                <a:cs typeface="Microsoft Sans Serif" pitchFamily="34" charset="0"/>
              </a:rPr>
              <a:t>  </a:t>
            </a:r>
            <a:r>
              <a:rPr kumimoji="1" lang="en-US" altLang="ja-JP" sz="1100" b="1" i="0" u="none" strike="noStrike" cap="none" normalizeH="0" baseline="0" dirty="0" smtClean="0">
                <a:ln>
                  <a:noFill/>
                </a:ln>
                <a:solidFill>
                  <a:srgbClr val="000000"/>
                </a:solidFill>
                <a:effectLst/>
                <a:latin typeface="Microsoft Sans Serif" pitchFamily="34" charset="0"/>
                <a:ea typeface="HG丸ｺﾞｼｯｸM-PRO" pitchFamily="50" charset="-128"/>
                <a:cs typeface="HG丸ｺﾞｼｯｸM-PRO" pitchFamily="50" charset="-128"/>
              </a:rPr>
              <a:t>※</a:t>
            </a:r>
            <a:r>
              <a:rPr kumimoji="1" lang="ja-JP" altLang="en-US" sz="1100" b="1" i="0" u="none" strike="noStrike" cap="none" normalizeH="0" baseline="0" dirty="0" smtClean="0">
                <a:ln>
                  <a:noFill/>
                </a:ln>
                <a:solidFill>
                  <a:srgbClr val="000000"/>
                </a:solidFill>
                <a:effectLst/>
                <a:latin typeface="Microsoft Sans Serif" pitchFamily="34" charset="0"/>
                <a:ea typeface="HG丸ｺﾞｼｯｸM-PRO" pitchFamily="50" charset="-128"/>
                <a:cs typeface="HG丸ｺﾞｼｯｸM-PRO" pitchFamily="50" charset="-128"/>
              </a:rPr>
              <a:t>　実施時期により体験メニュー実施可否の確認が必要な場合があります。（川や海での体験・農作業の体験など）</a:t>
            </a:r>
            <a:endPar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6" name="Picture 7" descr="G:\パワポ作成\太地町\くじら館１.JPG"/>
          <p:cNvPicPr>
            <a:picLocks noChangeAspect="1" noChangeArrowheads="1"/>
          </p:cNvPicPr>
          <p:nvPr/>
        </p:nvPicPr>
        <p:blipFill>
          <a:blip r:embed="rId12" cstate="print"/>
          <a:srcRect/>
          <a:stretch>
            <a:fillRect/>
          </a:stretch>
        </p:blipFill>
        <p:spPr bwMode="auto">
          <a:xfrm>
            <a:off x="7055854" y="3302694"/>
            <a:ext cx="1735869" cy="1148186"/>
          </a:xfrm>
          <a:prstGeom prst="rect">
            <a:avLst/>
          </a:prstGeom>
          <a:noFill/>
          <a:ln w="9525">
            <a:noFill/>
            <a:miter lim="800000"/>
            <a:headEnd/>
            <a:tailEnd/>
          </a:ln>
        </p:spPr>
      </p:pic>
      <p:pic>
        <p:nvPicPr>
          <p:cNvPr id="17" name="Picture 7" descr="1810完成缶詰　小"/>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3880" y="2878832"/>
            <a:ext cx="1185862"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9342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0" y="692696"/>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496" y="-27952"/>
            <a:ext cx="858309" cy="772349"/>
          </a:xfrm>
          <a:prstGeom prst="rect">
            <a:avLst/>
          </a:prstGeom>
        </p:spPr>
      </p:pic>
      <p:sp>
        <p:nvSpPr>
          <p:cNvPr id="7" name="コンテンツ プレースホルダー 2"/>
          <p:cNvSpPr txBox="1">
            <a:spLocks/>
          </p:cNvSpPr>
          <p:nvPr/>
        </p:nvSpPr>
        <p:spPr>
          <a:xfrm>
            <a:off x="107504" y="132329"/>
            <a:ext cx="8303621" cy="122413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000" b="1" dirty="0" smtClean="0">
                <a:solidFill>
                  <a:schemeClr val="accent6"/>
                </a:solidFill>
                <a:latin typeface="HG丸ｺﾞｼｯｸM-PRO" panose="020F0600000000000000" pitchFamily="50" charset="-128"/>
                <a:ea typeface="HG丸ｺﾞｼｯｸM-PRO" panose="020F0600000000000000" pitchFamily="50" charset="-128"/>
              </a:rPr>
              <a:t>「考える力を身につける！！」</a:t>
            </a:r>
            <a:r>
              <a:rPr lang="ja-JP" altLang="en-US" sz="2000" b="1" dirty="0" err="1" smtClean="0">
                <a:solidFill>
                  <a:schemeClr val="accent6"/>
                </a:solidFill>
                <a:latin typeface="HG丸ｺﾞｼｯｸM-PRO" panose="020F0600000000000000" pitchFamily="50" charset="-128"/>
                <a:ea typeface="HG丸ｺﾞｼｯｸM-PRO" panose="020F0600000000000000" pitchFamily="50" charset="-128"/>
              </a:rPr>
              <a:t>ｰ</a:t>
            </a:r>
            <a:r>
              <a:rPr lang="ja-JP" altLang="en-US" sz="2000" b="1" dirty="0" smtClean="0">
                <a:solidFill>
                  <a:schemeClr val="accent6"/>
                </a:solidFill>
                <a:latin typeface="HG丸ｺﾞｼｯｸM-PRO" panose="020F0600000000000000" pitchFamily="50" charset="-128"/>
                <a:ea typeface="HG丸ｺﾞｼｯｸM-PRO" panose="020F0600000000000000" pitchFamily="50" charset="-128"/>
              </a:rPr>
              <a:t>和歌山ならではの修学旅行をｰ</a:t>
            </a:r>
            <a:endParaRPr lang="en-US" altLang="ja-JP" sz="2000" b="1" dirty="0" smtClean="0">
              <a:solidFill>
                <a:schemeClr val="accent6"/>
              </a:solidFill>
              <a:latin typeface="HG丸ｺﾞｼｯｸM-PRO" panose="020F0600000000000000" pitchFamily="50" charset="-128"/>
              <a:ea typeface="HG丸ｺﾞｼｯｸM-PRO" panose="020F0600000000000000" pitchFamily="50" charset="-128"/>
            </a:endParaRPr>
          </a:p>
        </p:txBody>
      </p:sp>
      <p:pic>
        <p:nvPicPr>
          <p:cNvPr id="8" name="図 2"/>
          <p:cNvPicPr>
            <a:picLocks noChangeAspect="1"/>
          </p:cNvPicPr>
          <p:nvPr/>
        </p:nvPicPr>
        <p:blipFill>
          <a:blip r:embed="rId3"/>
          <a:srcRect/>
          <a:stretch>
            <a:fillRect/>
          </a:stretch>
        </p:blipFill>
        <p:spPr bwMode="auto">
          <a:xfrm>
            <a:off x="396082" y="914038"/>
            <a:ext cx="2389953" cy="164110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 descr="C:\Users\Isamu Aoki\Desktop\1854年(安政元年)11月5日津波.jpeg"/>
          <p:cNvPicPr>
            <a:picLocks noChangeAspect="1" noChangeArrowheads="1"/>
          </p:cNvPicPr>
          <p:nvPr/>
        </p:nvPicPr>
        <p:blipFill>
          <a:blip r:embed="rId4" cstate="print"/>
          <a:srcRect/>
          <a:stretch>
            <a:fillRect/>
          </a:stretch>
        </p:blipFill>
        <p:spPr bwMode="auto">
          <a:xfrm>
            <a:off x="3251188" y="910351"/>
            <a:ext cx="2389953" cy="1644788"/>
          </a:xfrm>
          <a:prstGeom prst="rect">
            <a:avLst/>
          </a:prstGeom>
          <a:noFill/>
        </p:spPr>
      </p:pic>
      <p:sp>
        <p:nvSpPr>
          <p:cNvPr id="13" name="Rectangle 36"/>
          <p:cNvSpPr>
            <a:spLocks noChangeArrowheads="1"/>
          </p:cNvSpPr>
          <p:nvPr/>
        </p:nvSpPr>
        <p:spPr bwMode="auto">
          <a:xfrm>
            <a:off x="283393" y="2613863"/>
            <a:ext cx="26324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800" b="1" dirty="0">
                <a:solidFill>
                  <a:srgbClr val="000000"/>
                </a:solidFill>
              </a:rPr>
              <a:t>　①</a:t>
            </a:r>
            <a:r>
              <a:rPr lang="ja-JP" altLang="en-US" sz="800" b="1" dirty="0" smtClean="0">
                <a:solidFill>
                  <a:srgbClr val="000000"/>
                </a:solidFill>
              </a:rPr>
              <a:t>将来を見据えた資源管理「天然マグロと養殖マグロ</a:t>
            </a:r>
            <a:r>
              <a:rPr lang="en-US" altLang="ja-JP" sz="800" b="1" dirty="0" smtClean="0">
                <a:solidFill>
                  <a:srgbClr val="000000"/>
                </a:solidFill>
              </a:rPr>
              <a:t> </a:t>
            </a:r>
            <a:r>
              <a:rPr lang="ja-JP" altLang="en-US" sz="800" b="1" dirty="0" smtClean="0">
                <a:solidFill>
                  <a:srgbClr val="000000"/>
                </a:solidFill>
              </a:rPr>
              <a:t>」</a:t>
            </a:r>
            <a:endParaRPr lang="en-US" altLang="ja-JP" sz="800" b="1" dirty="0" smtClean="0">
              <a:solidFill>
                <a:srgbClr val="000000"/>
              </a:solidFill>
            </a:endParaRPr>
          </a:p>
        </p:txBody>
      </p:sp>
      <p:sp>
        <p:nvSpPr>
          <p:cNvPr id="14" name="Rectangle 36"/>
          <p:cNvSpPr>
            <a:spLocks noChangeArrowheads="1"/>
          </p:cNvSpPr>
          <p:nvPr/>
        </p:nvSpPr>
        <p:spPr bwMode="auto">
          <a:xfrm>
            <a:off x="539552" y="4560975"/>
            <a:ext cx="194367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800" b="1" dirty="0">
                <a:solidFill>
                  <a:srgbClr val="000000"/>
                </a:solidFill>
              </a:rPr>
              <a:t>　</a:t>
            </a:r>
            <a:r>
              <a:rPr lang="ja-JP" altLang="en-US" sz="800" b="1" dirty="0" smtClean="0">
                <a:solidFill>
                  <a:srgbClr val="000000"/>
                </a:solidFill>
              </a:rPr>
              <a:t>　④世界遺産「熊野</a:t>
            </a:r>
            <a:r>
              <a:rPr lang="ja-JP" altLang="en-US" sz="800" b="1" dirty="0">
                <a:solidFill>
                  <a:srgbClr val="000000"/>
                </a:solidFill>
              </a:rPr>
              <a:t>古道</a:t>
            </a:r>
            <a:r>
              <a:rPr lang="en-US" altLang="ja-JP" sz="800" b="1" dirty="0" smtClean="0">
                <a:solidFill>
                  <a:srgbClr val="000000"/>
                </a:solidFill>
              </a:rPr>
              <a:t> </a:t>
            </a:r>
            <a:r>
              <a:rPr lang="ja-JP" altLang="en-US" sz="800" b="1" dirty="0" smtClean="0">
                <a:solidFill>
                  <a:srgbClr val="000000"/>
                </a:solidFill>
              </a:rPr>
              <a:t>」の保全活動</a:t>
            </a:r>
            <a:endParaRPr lang="en-US" altLang="ja-JP" sz="800" b="1" dirty="0" smtClean="0">
              <a:solidFill>
                <a:srgbClr val="000000"/>
              </a:solidFill>
            </a:endParaRPr>
          </a:p>
        </p:txBody>
      </p:sp>
      <p:sp>
        <p:nvSpPr>
          <p:cNvPr id="15" name="Rectangle 36"/>
          <p:cNvSpPr>
            <a:spLocks noChangeArrowheads="1"/>
          </p:cNvSpPr>
          <p:nvPr/>
        </p:nvSpPr>
        <p:spPr bwMode="auto">
          <a:xfrm>
            <a:off x="3563888" y="2613863"/>
            <a:ext cx="27545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800" b="1" dirty="0">
                <a:solidFill>
                  <a:srgbClr val="000000"/>
                </a:solidFill>
              </a:rPr>
              <a:t>　</a:t>
            </a:r>
            <a:r>
              <a:rPr lang="ja-JP" altLang="en-US" sz="800" b="1" dirty="0" smtClean="0">
                <a:solidFill>
                  <a:srgbClr val="000000"/>
                </a:solidFill>
              </a:rPr>
              <a:t>　②防災</a:t>
            </a:r>
            <a:r>
              <a:rPr lang="ja-JP" altLang="en-US" sz="800" b="1" dirty="0">
                <a:solidFill>
                  <a:srgbClr val="000000"/>
                </a:solidFill>
              </a:rPr>
              <a:t>学習</a:t>
            </a:r>
            <a:r>
              <a:rPr lang="ja-JP" altLang="en-US" sz="800" b="1" dirty="0" smtClean="0">
                <a:solidFill>
                  <a:srgbClr val="000000"/>
                </a:solidFill>
              </a:rPr>
              <a:t>（津波・土砂災害）</a:t>
            </a:r>
            <a:r>
              <a:rPr lang="en-US" altLang="ja-JP" sz="800" b="1" dirty="0" smtClean="0">
                <a:solidFill>
                  <a:srgbClr val="000000"/>
                </a:solidFill>
              </a:rPr>
              <a:t> </a:t>
            </a:r>
          </a:p>
        </p:txBody>
      </p:sp>
      <p:sp>
        <p:nvSpPr>
          <p:cNvPr id="18" name="Rectangle 36"/>
          <p:cNvSpPr>
            <a:spLocks noChangeArrowheads="1"/>
          </p:cNvSpPr>
          <p:nvPr/>
        </p:nvSpPr>
        <p:spPr bwMode="auto">
          <a:xfrm>
            <a:off x="5940152" y="2613863"/>
            <a:ext cx="28083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800" b="1" dirty="0" smtClean="0">
                <a:solidFill>
                  <a:srgbClr val="000000"/>
                </a:solidFill>
              </a:rPr>
              <a:t>③和歌山県串本町とトルコの友好から「豊かな心」を学ぶ</a:t>
            </a:r>
            <a:r>
              <a:rPr lang="en-US" altLang="ja-JP" sz="800" b="1" dirty="0" smtClean="0">
                <a:solidFill>
                  <a:srgbClr val="000000"/>
                </a:solidFill>
              </a:rPr>
              <a:t> </a:t>
            </a:r>
          </a:p>
        </p:txBody>
      </p:sp>
      <p:pic>
        <p:nvPicPr>
          <p:cNvPr id="19"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96082" y="2946137"/>
            <a:ext cx="2378865" cy="163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36"/>
          <p:cNvSpPr>
            <a:spLocks noChangeArrowheads="1"/>
          </p:cNvSpPr>
          <p:nvPr/>
        </p:nvSpPr>
        <p:spPr bwMode="auto">
          <a:xfrm>
            <a:off x="3347864" y="4579457"/>
            <a:ext cx="216023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800" b="1" dirty="0" smtClean="0">
                <a:solidFill>
                  <a:srgbClr val="000000"/>
                </a:solidFill>
              </a:rPr>
              <a:t>⑤サンゴの保全</a:t>
            </a:r>
            <a:r>
              <a:rPr lang="ja-JP" altLang="en-US" sz="800" b="1" dirty="0">
                <a:solidFill>
                  <a:srgbClr val="000000"/>
                </a:solidFill>
              </a:rPr>
              <a:t>～</a:t>
            </a:r>
            <a:r>
              <a:rPr lang="ja-JP" altLang="en-US" sz="800" b="1" dirty="0" smtClean="0">
                <a:solidFill>
                  <a:srgbClr val="000000"/>
                </a:solidFill>
              </a:rPr>
              <a:t>美しい海を残すために</a:t>
            </a:r>
            <a:r>
              <a:rPr lang="ja-JP" altLang="en-US" sz="800" b="1" dirty="0">
                <a:solidFill>
                  <a:srgbClr val="000000"/>
                </a:solidFill>
              </a:rPr>
              <a:t>～</a:t>
            </a:r>
            <a:endParaRPr lang="en-US" altLang="ja-JP" sz="800" b="1" dirty="0" smtClean="0">
              <a:solidFill>
                <a:srgbClr val="000000"/>
              </a:solidFill>
            </a:endParaRPr>
          </a:p>
        </p:txBody>
      </p:sp>
      <p:pic>
        <p:nvPicPr>
          <p:cNvPr id="23"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0530" y="2938950"/>
            <a:ext cx="2370611" cy="1627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descr="\\TS3-FILE01D\user$\134457\デスクトップ\トルコ関係\慰霊碑２.JPG"/>
          <p:cNvPicPr>
            <a:picLocks noGrp="1" noChangeAspect="1" noChangeArrowheads="1"/>
          </p:cNvPicPr>
          <p:nvPr>
            <p:ph idx="1"/>
          </p:nvPr>
        </p:nvPicPr>
        <p:blipFill>
          <a:blip r:embed="rId7" cstate="print">
            <a:extLst>
              <a:ext uri="{28A0092B-C50C-407E-A947-70E740481C1C}">
                <a14:useLocalDpi xmlns:a14="http://schemas.microsoft.com/office/drawing/2010/main" val="0"/>
              </a:ext>
            </a:extLst>
          </a:blip>
          <a:srcRect/>
          <a:stretch>
            <a:fillRect/>
          </a:stretch>
        </p:blipFill>
        <p:spPr bwMode="auto">
          <a:xfrm>
            <a:off x="6097185" y="885498"/>
            <a:ext cx="2389953" cy="166964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05056" y="2961739"/>
            <a:ext cx="2374211" cy="163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 name="図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7170" y="4957950"/>
            <a:ext cx="2378865" cy="1645826"/>
          </a:xfrm>
          <a:prstGeom prst="rect">
            <a:avLst/>
          </a:prstGeom>
        </p:spPr>
      </p:pic>
      <p:pic>
        <p:nvPicPr>
          <p:cNvPr id="1028" name="Picture 4" descr="\\172.20.30.63\観光交流課\01 和歌山県内観光地　写真\01 楠本弘児写真集（要使用承認）\4.串本・古座・すさみ\古座川一枚岩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74083" y="4946490"/>
            <a:ext cx="2378865" cy="16142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172.20.30.63\観光交流課\01 和歌山県内観光地　写真\04★iPad用写真データ集\Nature Explorer\有田・湯浅\角長４.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08529" y="4946490"/>
            <a:ext cx="2378865" cy="164582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36"/>
          <p:cNvSpPr>
            <a:spLocks noChangeArrowheads="1"/>
          </p:cNvSpPr>
          <p:nvPr/>
        </p:nvSpPr>
        <p:spPr bwMode="auto">
          <a:xfrm>
            <a:off x="6326126" y="4606532"/>
            <a:ext cx="194367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800" b="1" dirty="0">
                <a:solidFill>
                  <a:srgbClr val="000000"/>
                </a:solidFill>
              </a:rPr>
              <a:t>　</a:t>
            </a:r>
            <a:r>
              <a:rPr lang="ja-JP" altLang="en-US" sz="800" b="1" dirty="0" smtClean="0">
                <a:solidFill>
                  <a:srgbClr val="000000"/>
                </a:solidFill>
              </a:rPr>
              <a:t>　⑥日本</a:t>
            </a:r>
            <a:r>
              <a:rPr lang="ja-JP" altLang="en-US" sz="800" b="1" dirty="0">
                <a:solidFill>
                  <a:srgbClr val="000000"/>
                </a:solidFill>
              </a:rPr>
              <a:t>遺産</a:t>
            </a:r>
            <a:r>
              <a:rPr lang="ja-JP" altLang="en-US" sz="800" b="1" dirty="0" smtClean="0">
                <a:solidFill>
                  <a:srgbClr val="000000"/>
                </a:solidFill>
              </a:rPr>
              <a:t>「</a:t>
            </a:r>
            <a:r>
              <a:rPr lang="ja-JP" altLang="en-US" sz="800" b="1" dirty="0">
                <a:solidFill>
                  <a:srgbClr val="000000"/>
                </a:solidFill>
              </a:rPr>
              <a:t>くじら</a:t>
            </a:r>
            <a:r>
              <a:rPr lang="ja-JP" altLang="en-US" sz="800" b="1" dirty="0" smtClean="0">
                <a:solidFill>
                  <a:srgbClr val="000000"/>
                </a:solidFill>
              </a:rPr>
              <a:t>とともに生きる」</a:t>
            </a:r>
            <a:endParaRPr lang="en-US" altLang="ja-JP" sz="800" b="1" dirty="0" smtClean="0">
              <a:solidFill>
                <a:srgbClr val="000000"/>
              </a:solidFill>
            </a:endParaRPr>
          </a:p>
        </p:txBody>
      </p:sp>
      <p:sp>
        <p:nvSpPr>
          <p:cNvPr id="22" name="Rectangle 36"/>
          <p:cNvSpPr>
            <a:spLocks noChangeArrowheads="1"/>
          </p:cNvSpPr>
          <p:nvPr/>
        </p:nvSpPr>
        <p:spPr bwMode="auto">
          <a:xfrm>
            <a:off x="396082" y="6603776"/>
            <a:ext cx="232121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800" b="1" dirty="0">
                <a:solidFill>
                  <a:srgbClr val="000000"/>
                </a:solidFill>
              </a:rPr>
              <a:t>　</a:t>
            </a:r>
            <a:r>
              <a:rPr lang="ja-JP" altLang="en-US" sz="800" b="1" dirty="0" smtClean="0">
                <a:solidFill>
                  <a:srgbClr val="000000"/>
                </a:solidFill>
              </a:rPr>
              <a:t>　⑦世界農業遺産「みなべ・田辺の梅システム」</a:t>
            </a:r>
            <a:endParaRPr lang="en-US" altLang="ja-JP" sz="800" b="1" dirty="0" smtClean="0">
              <a:solidFill>
                <a:srgbClr val="000000"/>
              </a:solidFill>
            </a:endParaRPr>
          </a:p>
        </p:txBody>
      </p:sp>
      <p:sp>
        <p:nvSpPr>
          <p:cNvPr id="25" name="Rectangle 36"/>
          <p:cNvSpPr>
            <a:spLocks noChangeArrowheads="1"/>
          </p:cNvSpPr>
          <p:nvPr/>
        </p:nvSpPr>
        <p:spPr bwMode="auto">
          <a:xfrm>
            <a:off x="3059832" y="6573241"/>
            <a:ext cx="291630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800" b="1" dirty="0">
                <a:solidFill>
                  <a:srgbClr val="000000"/>
                </a:solidFill>
              </a:rPr>
              <a:t>　</a:t>
            </a:r>
            <a:r>
              <a:rPr lang="ja-JP" altLang="en-US" sz="800" b="1" dirty="0" smtClean="0">
                <a:solidFill>
                  <a:srgbClr val="000000"/>
                </a:solidFill>
              </a:rPr>
              <a:t>⑧南紀熊野ジオパーク～大地に触れ、生活への恵みを知る～</a:t>
            </a:r>
            <a:endParaRPr lang="en-US" altLang="ja-JP" sz="800" b="1" dirty="0" smtClean="0">
              <a:solidFill>
                <a:srgbClr val="000000"/>
              </a:solidFill>
            </a:endParaRPr>
          </a:p>
        </p:txBody>
      </p:sp>
      <p:sp>
        <p:nvSpPr>
          <p:cNvPr id="26" name="Rectangle 36"/>
          <p:cNvSpPr>
            <a:spLocks noChangeArrowheads="1"/>
          </p:cNvSpPr>
          <p:nvPr/>
        </p:nvSpPr>
        <p:spPr bwMode="auto">
          <a:xfrm>
            <a:off x="6855604" y="6583782"/>
            <a:ext cx="141419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800" b="1" dirty="0" smtClean="0">
                <a:solidFill>
                  <a:srgbClr val="000000"/>
                </a:solidFill>
              </a:rPr>
              <a:t>⑨食文化学習</a:t>
            </a:r>
            <a:endParaRPr lang="en-US" altLang="ja-JP" sz="800" b="1" dirty="0" smtClean="0">
              <a:solidFill>
                <a:srgbClr val="000000"/>
              </a:solidFill>
            </a:endParaRPr>
          </a:p>
        </p:txBody>
      </p:sp>
      <p:sp>
        <p:nvSpPr>
          <p:cNvPr id="4" name="スライド番号プレースホルダー 3"/>
          <p:cNvSpPr>
            <a:spLocks noGrp="1"/>
          </p:cNvSpPr>
          <p:nvPr>
            <p:ph type="sldNum" sz="quarter" idx="12"/>
          </p:nvPr>
        </p:nvSpPr>
        <p:spPr/>
        <p:txBody>
          <a:bodyPr/>
          <a:lstStyle/>
          <a:p>
            <a:fld id="{85E754C9-D8DF-439D-B96B-3FD00F9E1147}" type="slidenum">
              <a:rPr kumimoji="1" lang="ja-JP" altLang="en-US" smtClean="0"/>
              <a:t>2</a:t>
            </a:fld>
            <a:endParaRPr kumimoji="1" lang="ja-JP" altLang="en-US"/>
          </a:p>
        </p:txBody>
      </p:sp>
    </p:spTree>
    <p:extLst>
      <p:ext uri="{BB962C8B-B14F-4D97-AF65-F5344CB8AC3E}">
        <p14:creationId xmlns:p14="http://schemas.microsoft.com/office/powerpoint/2010/main" val="380897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6059016" cy="346050"/>
          </a:xfrm>
        </p:spPr>
        <p:txBody>
          <a:bodyPr>
            <a:noAutofit/>
          </a:bodyPr>
          <a:lstStyle/>
          <a:p>
            <a:pPr algn="l"/>
            <a:r>
              <a:rPr lang="ja-JP" altLang="en-US" sz="2000" b="1" dirty="0" smtClean="0"/>
              <a:t>和歌山</a:t>
            </a:r>
            <a:r>
              <a:rPr lang="ja-JP" altLang="en-US" sz="2000" b="1" dirty="0"/>
              <a:t>だから</a:t>
            </a:r>
            <a:r>
              <a:rPr lang="ja-JP" altLang="en-US" sz="2000" b="1" dirty="0" smtClean="0"/>
              <a:t>できる</a:t>
            </a:r>
            <a:r>
              <a:rPr lang="ja-JP" altLang="en-US" sz="2000" b="1" dirty="0"/>
              <a:t>こと</a:t>
            </a:r>
            <a:endParaRPr kumimoji="1" lang="ja-JP" altLang="en-US" sz="2000" b="1" dirty="0"/>
          </a:p>
        </p:txBody>
      </p:sp>
      <p:cxnSp>
        <p:nvCxnSpPr>
          <p:cNvPr id="4" name="直線コネクタ 3"/>
          <p:cNvCxnSpPr/>
          <p:nvPr/>
        </p:nvCxnSpPr>
        <p:spPr>
          <a:xfrm>
            <a:off x="0" y="692696"/>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5496" y="-27952"/>
            <a:ext cx="858309" cy="772349"/>
          </a:xfrm>
          <a:prstGeom prst="rect">
            <a:avLst/>
          </a:prstGeom>
        </p:spPr>
      </p:pic>
      <p:sp>
        <p:nvSpPr>
          <p:cNvPr id="7" name="横巻き 6"/>
          <p:cNvSpPr/>
          <p:nvPr/>
        </p:nvSpPr>
        <p:spPr>
          <a:xfrm>
            <a:off x="251519" y="841520"/>
            <a:ext cx="8164529" cy="715272"/>
          </a:xfrm>
          <a:prstGeom prst="horizontalScroll">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000" dirty="0" smtClean="0">
                <a:solidFill>
                  <a:schemeClr val="tx2"/>
                </a:solidFill>
                <a:latin typeface="HG丸ｺﾞｼｯｸM-PRO" panose="020F0600000000000000" pitchFamily="50" charset="-128"/>
                <a:ea typeface="HG丸ｺﾞｼｯｸM-PRO" panose="020F0600000000000000" pitchFamily="50" charset="-128"/>
              </a:rPr>
              <a:t>テーマ①：「将来を見据えた資源管理」天然マグロと養殖マグロ</a:t>
            </a:r>
            <a:endParaRPr kumimoji="1" lang="en-US" altLang="ja-JP" sz="2000" dirty="0" smtClean="0">
              <a:solidFill>
                <a:schemeClr val="tx2"/>
              </a:solidFill>
              <a:latin typeface="HG丸ｺﾞｼｯｸM-PRO" panose="020F0600000000000000" pitchFamily="50" charset="-128"/>
              <a:ea typeface="HG丸ｺﾞｼｯｸM-PRO" panose="020F0600000000000000" pitchFamily="50" charset="-128"/>
            </a:endParaRPr>
          </a:p>
        </p:txBody>
      </p:sp>
      <p:pic>
        <p:nvPicPr>
          <p:cNvPr id="9" name="Picture 4" descr="勝浦生マグロ④"/>
          <p:cNvPicPr>
            <a:picLocks noChangeAspect="1" noChangeArrowheads="1"/>
          </p:cNvPicPr>
          <p:nvPr/>
        </p:nvPicPr>
        <p:blipFill>
          <a:blip r:embed="rId4"/>
          <a:srcRect/>
          <a:stretch>
            <a:fillRect/>
          </a:stretch>
        </p:blipFill>
        <p:spPr>
          <a:xfrm>
            <a:off x="501680" y="1700808"/>
            <a:ext cx="2637673" cy="1728192"/>
          </a:xfrm>
          <a:prstGeom prst="rect">
            <a:avLst/>
          </a:prstGeom>
          <a:noFill/>
          <a:ln>
            <a:noFill/>
          </a:ln>
          <a:extLst/>
        </p:spPr>
      </p:pic>
      <p:pic>
        <p:nvPicPr>
          <p:cNvPr id="1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8376" y="1721048"/>
            <a:ext cx="2637673" cy="1718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図 2"/>
          <p:cNvPicPr>
            <a:picLocks noChangeAspect="1"/>
          </p:cNvPicPr>
          <p:nvPr/>
        </p:nvPicPr>
        <p:blipFill>
          <a:blip r:embed="rId6"/>
          <a:srcRect/>
          <a:stretch>
            <a:fillRect/>
          </a:stretch>
        </p:blipFill>
        <p:spPr bwMode="auto">
          <a:xfrm>
            <a:off x="3140703" y="1711672"/>
            <a:ext cx="2637673"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p:cNvSpPr/>
          <p:nvPr/>
        </p:nvSpPr>
        <p:spPr>
          <a:xfrm>
            <a:off x="501681" y="3790800"/>
            <a:ext cx="5726504" cy="295056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2000" b="1" dirty="0" smtClean="0">
                <a:solidFill>
                  <a:srgbClr val="FF0000"/>
                </a:solidFill>
              </a:rPr>
              <a:t>何が学べる？</a:t>
            </a:r>
            <a:endParaRPr lang="en-US" altLang="ja-JP" sz="2000" b="1" dirty="0" smtClean="0">
              <a:solidFill>
                <a:srgbClr val="FF0000"/>
              </a:solidFill>
            </a:endParaRPr>
          </a:p>
          <a:p>
            <a:r>
              <a:rPr lang="ja-JP" altLang="en-US" sz="1600" b="1" dirty="0">
                <a:solidFill>
                  <a:schemeClr val="tx1"/>
                </a:solidFill>
              </a:rPr>
              <a:t>・</a:t>
            </a:r>
            <a:r>
              <a:rPr lang="ja-JP" altLang="en-US" sz="2000" b="1" dirty="0" smtClean="0">
                <a:solidFill>
                  <a:srgbClr val="FF0000"/>
                </a:solidFill>
              </a:rPr>
              <a:t>実際の競りを間近で見学</a:t>
            </a:r>
            <a:r>
              <a:rPr lang="ja-JP" altLang="en-US" sz="1600" b="1" dirty="0" smtClean="0">
                <a:solidFill>
                  <a:schemeClr val="tx1"/>
                </a:solidFill>
              </a:rPr>
              <a:t>できる</a:t>
            </a:r>
            <a:endParaRPr lang="en-US" altLang="ja-JP" sz="1600" b="1" dirty="0" smtClean="0">
              <a:solidFill>
                <a:schemeClr val="tx1"/>
              </a:solidFill>
            </a:endParaRPr>
          </a:p>
          <a:p>
            <a:endParaRPr lang="en-US" altLang="ja-JP" sz="1600" b="1" dirty="0">
              <a:solidFill>
                <a:schemeClr val="tx1"/>
              </a:solidFill>
            </a:endParaRPr>
          </a:p>
          <a:p>
            <a:r>
              <a:rPr lang="ja-JP" altLang="en-US" sz="1600" dirty="0" smtClean="0">
                <a:solidFill>
                  <a:schemeClr val="tx1"/>
                </a:solidFill>
              </a:rPr>
              <a:t>・</a:t>
            </a:r>
            <a:r>
              <a:rPr lang="ja-JP" altLang="en-US" sz="1600" b="1" dirty="0" smtClean="0">
                <a:solidFill>
                  <a:schemeClr val="tx1"/>
                </a:solidFill>
              </a:rPr>
              <a:t>漁協の職員から漁獲方法、マグロ</a:t>
            </a:r>
            <a:r>
              <a:rPr lang="ja-JP" altLang="en-US" sz="1600" b="1" dirty="0">
                <a:solidFill>
                  <a:schemeClr val="tx1"/>
                </a:solidFill>
              </a:rPr>
              <a:t>漁</a:t>
            </a:r>
            <a:r>
              <a:rPr lang="ja-JP" altLang="en-US" sz="1600" b="1" dirty="0" smtClean="0">
                <a:solidFill>
                  <a:schemeClr val="tx1"/>
                </a:solidFill>
              </a:rPr>
              <a:t>のあり方</a:t>
            </a:r>
            <a:r>
              <a:rPr lang="ja-JP" altLang="en-US" sz="1600" b="1" dirty="0">
                <a:solidFill>
                  <a:schemeClr val="tx1"/>
                </a:solidFill>
              </a:rPr>
              <a:t>、</a:t>
            </a:r>
            <a:r>
              <a:rPr lang="ja-JP" altLang="en-US" sz="1600" b="1" dirty="0" smtClean="0">
                <a:solidFill>
                  <a:schemeClr val="tx1"/>
                </a:solidFill>
              </a:rPr>
              <a:t>マグロがどのようなルートを通って食卓に運ばれるかを学べる</a:t>
            </a:r>
            <a:endParaRPr lang="en-US" altLang="ja-JP" sz="1600" b="1" dirty="0" smtClean="0">
              <a:solidFill>
                <a:schemeClr val="tx1"/>
              </a:solidFill>
            </a:endParaRPr>
          </a:p>
          <a:p>
            <a:endParaRPr lang="en-US" altLang="ja-JP" sz="1600" b="1" dirty="0" smtClean="0">
              <a:solidFill>
                <a:schemeClr val="tx1"/>
              </a:solidFill>
            </a:endParaRPr>
          </a:p>
          <a:p>
            <a:r>
              <a:rPr lang="ja-JP" altLang="en-US" sz="1600" b="1" dirty="0">
                <a:solidFill>
                  <a:schemeClr val="tx1"/>
                </a:solidFill>
              </a:rPr>
              <a:t>・</a:t>
            </a:r>
            <a:r>
              <a:rPr kumimoji="1" lang="ja-JP" altLang="en-US" sz="1600" b="1" dirty="0" smtClean="0">
                <a:solidFill>
                  <a:schemeClr val="tx1"/>
                </a:solidFill>
              </a:rPr>
              <a:t>マグロの完全養殖に至るまで、養殖の仕方、生態について学んだ後、漁船で</a:t>
            </a:r>
            <a:r>
              <a:rPr lang="ja-JP" altLang="en-US" sz="1600" b="1" dirty="0">
                <a:solidFill>
                  <a:schemeClr val="tx1"/>
                </a:solidFill>
              </a:rPr>
              <a:t>イケス</a:t>
            </a:r>
            <a:r>
              <a:rPr kumimoji="1" lang="ja-JP" altLang="en-US" sz="1600" b="1" dirty="0" smtClean="0">
                <a:solidFill>
                  <a:schemeClr val="tx1"/>
                </a:solidFill>
              </a:rPr>
              <a:t>に行き、実際に餌やりを体験</a:t>
            </a:r>
            <a:r>
              <a:rPr lang="ja-JP" altLang="en-US" sz="1600" b="1" dirty="0" smtClean="0">
                <a:solidFill>
                  <a:schemeClr val="tx1"/>
                </a:solidFill>
              </a:rPr>
              <a:t>できる</a:t>
            </a:r>
            <a:endParaRPr kumimoji="1" lang="en-US" altLang="ja-JP" sz="1600" b="1" dirty="0" smtClean="0">
              <a:solidFill>
                <a:schemeClr val="tx1"/>
              </a:solidFill>
            </a:endParaRPr>
          </a:p>
          <a:p>
            <a:endParaRPr kumimoji="1" lang="en-US" altLang="ja-JP" sz="1600" b="1" dirty="0" smtClean="0">
              <a:solidFill>
                <a:schemeClr val="tx1"/>
              </a:solidFill>
            </a:endParaRPr>
          </a:p>
          <a:p>
            <a:r>
              <a:rPr lang="ja-JP" altLang="en-US" sz="1600" b="1" dirty="0" smtClean="0">
                <a:solidFill>
                  <a:schemeClr val="tx1"/>
                </a:solidFill>
              </a:rPr>
              <a:t>・</a:t>
            </a:r>
            <a:r>
              <a:rPr lang="ja-JP" altLang="en-US" sz="1600" b="1" dirty="0" smtClean="0">
                <a:solidFill>
                  <a:srgbClr val="FF0000"/>
                </a:solidFill>
              </a:rPr>
              <a:t>生マグロ漁獲量日本一</a:t>
            </a:r>
            <a:r>
              <a:rPr lang="ja-JP" altLang="en-US" sz="1600" b="1" dirty="0" smtClean="0">
                <a:solidFill>
                  <a:schemeClr val="tx1"/>
                </a:solidFill>
              </a:rPr>
              <a:t>の那智勝浦町と</a:t>
            </a:r>
            <a:r>
              <a:rPr lang="ja-JP" altLang="en-US" sz="1600" b="1" dirty="0" smtClean="0">
                <a:solidFill>
                  <a:srgbClr val="FF0000"/>
                </a:solidFill>
              </a:rPr>
              <a:t>世界で初めて完全養殖に成功</a:t>
            </a:r>
            <a:r>
              <a:rPr lang="ja-JP" altLang="en-US" sz="1600" b="1" dirty="0" smtClean="0">
                <a:solidFill>
                  <a:schemeClr val="tx1"/>
                </a:solidFill>
              </a:rPr>
              <a:t>した近畿大学のある串本町でマグロの</a:t>
            </a:r>
            <a:r>
              <a:rPr lang="ja-JP" altLang="en-US" sz="1600" b="1" dirty="0">
                <a:solidFill>
                  <a:schemeClr val="tx1"/>
                </a:solidFill>
              </a:rPr>
              <a:t>資源</a:t>
            </a:r>
            <a:r>
              <a:rPr lang="ja-JP" altLang="en-US" sz="1600" b="1" dirty="0" smtClean="0">
                <a:solidFill>
                  <a:schemeClr val="tx1"/>
                </a:solidFill>
              </a:rPr>
              <a:t>管理を通して、</a:t>
            </a:r>
            <a:r>
              <a:rPr lang="ja-JP" altLang="en-US" sz="1600" b="1" dirty="0" smtClean="0">
                <a:solidFill>
                  <a:srgbClr val="FF0000"/>
                </a:solidFill>
              </a:rPr>
              <a:t>環境、食育</a:t>
            </a:r>
            <a:r>
              <a:rPr lang="ja-JP" altLang="en-US" sz="1600" b="1" dirty="0">
                <a:solidFill>
                  <a:schemeClr val="tx1"/>
                </a:solidFill>
              </a:rPr>
              <a:t>について</a:t>
            </a:r>
            <a:r>
              <a:rPr lang="ja-JP" altLang="en-US" sz="1600" b="1" dirty="0" smtClean="0">
                <a:solidFill>
                  <a:schemeClr val="tx1"/>
                </a:solidFill>
              </a:rPr>
              <a:t>学べる</a:t>
            </a:r>
            <a:endParaRPr kumimoji="1" lang="en-US" altLang="ja-JP" sz="1600" b="1" dirty="0" smtClean="0">
              <a:solidFill>
                <a:schemeClr val="tx1"/>
              </a:solidFill>
            </a:endParaRPr>
          </a:p>
        </p:txBody>
      </p:sp>
      <p:sp>
        <p:nvSpPr>
          <p:cNvPr id="13" name="Rectangle 36"/>
          <p:cNvSpPr>
            <a:spLocks noChangeArrowheads="1"/>
          </p:cNvSpPr>
          <p:nvPr/>
        </p:nvSpPr>
        <p:spPr bwMode="auto">
          <a:xfrm>
            <a:off x="2082602" y="3439864"/>
            <a:ext cx="33843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solidFill>
                  <a:srgbClr val="000000"/>
                </a:solidFill>
              </a:rPr>
              <a:t>　</a:t>
            </a:r>
            <a:r>
              <a:rPr lang="ja-JP" altLang="en-US" sz="1600" b="1" dirty="0" smtClean="0">
                <a:solidFill>
                  <a:srgbClr val="000000"/>
                </a:solidFill>
              </a:rPr>
              <a:t>マグロ市場見学</a:t>
            </a:r>
            <a:r>
              <a:rPr lang="en-US" altLang="ja-JP" sz="1600" b="1" dirty="0" smtClean="0">
                <a:solidFill>
                  <a:srgbClr val="000000"/>
                </a:solidFill>
              </a:rPr>
              <a:t> </a:t>
            </a:r>
          </a:p>
        </p:txBody>
      </p:sp>
      <p:sp>
        <p:nvSpPr>
          <p:cNvPr id="14" name="Rectangle 36"/>
          <p:cNvSpPr>
            <a:spLocks noChangeArrowheads="1"/>
          </p:cNvSpPr>
          <p:nvPr/>
        </p:nvSpPr>
        <p:spPr bwMode="auto">
          <a:xfrm>
            <a:off x="5933929" y="3452246"/>
            <a:ext cx="23630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solidFill>
                  <a:srgbClr val="000000"/>
                </a:solidFill>
              </a:rPr>
              <a:t>　</a:t>
            </a:r>
            <a:r>
              <a:rPr lang="ja-JP" altLang="en-US" sz="1600" b="1" dirty="0" smtClean="0">
                <a:solidFill>
                  <a:srgbClr val="000000"/>
                </a:solidFill>
              </a:rPr>
              <a:t>本マグロ養殖体験</a:t>
            </a:r>
            <a:r>
              <a:rPr lang="en-US" altLang="ja-JP" sz="1600" b="1" dirty="0" smtClean="0">
                <a:solidFill>
                  <a:srgbClr val="000000"/>
                </a:solidFill>
              </a:rPr>
              <a:t> </a:t>
            </a:r>
          </a:p>
        </p:txBody>
      </p:sp>
      <p:sp>
        <p:nvSpPr>
          <p:cNvPr id="15" name="正方形/長方形 14"/>
          <p:cNvSpPr/>
          <p:nvPr/>
        </p:nvSpPr>
        <p:spPr>
          <a:xfrm>
            <a:off x="6372201" y="4005064"/>
            <a:ext cx="2584858" cy="252028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b="1" dirty="0" smtClean="0">
                <a:solidFill>
                  <a:schemeClr val="tx2"/>
                </a:solidFill>
              </a:rPr>
              <a:t>本マグロの資源管理</a:t>
            </a:r>
            <a:endParaRPr lang="en-US" altLang="ja-JP" sz="1600" b="1" dirty="0" smtClean="0">
              <a:solidFill>
                <a:schemeClr val="tx2"/>
              </a:solidFill>
            </a:endParaRPr>
          </a:p>
          <a:p>
            <a:r>
              <a:rPr lang="ja-JP" altLang="en-US" sz="1600" b="1" dirty="0" smtClean="0">
                <a:solidFill>
                  <a:schemeClr val="tx1"/>
                </a:solidFill>
              </a:rPr>
              <a:t> </a:t>
            </a:r>
            <a:r>
              <a:rPr lang="ja-JP" altLang="en-US" sz="1200" b="1" dirty="0" smtClean="0">
                <a:solidFill>
                  <a:schemeClr val="tx1"/>
                </a:solidFill>
              </a:rPr>
              <a:t>・</a:t>
            </a:r>
            <a:r>
              <a:rPr lang="ja-JP" altLang="en-US" sz="1200" b="1" dirty="0">
                <a:solidFill>
                  <a:schemeClr val="tx1"/>
                </a:solidFill>
              </a:rPr>
              <a:t>本マグロは、資源量が減少傾向にあり、漁獲規制が設けられて</a:t>
            </a:r>
            <a:r>
              <a:rPr lang="ja-JP" altLang="en-US" sz="1200" b="1" dirty="0" smtClean="0">
                <a:solidFill>
                  <a:schemeClr val="tx1"/>
                </a:solidFill>
              </a:rPr>
              <a:t>いる。</a:t>
            </a:r>
            <a:endParaRPr lang="en-US" altLang="ja-JP" sz="1200" b="1" dirty="0" smtClean="0">
              <a:solidFill>
                <a:schemeClr val="tx1"/>
              </a:solidFill>
            </a:endParaRPr>
          </a:p>
          <a:p>
            <a:endParaRPr lang="en-US" altLang="ja-JP" sz="1200" b="1" dirty="0" smtClean="0">
              <a:solidFill>
                <a:schemeClr val="tx1"/>
              </a:solidFill>
            </a:endParaRPr>
          </a:p>
          <a:p>
            <a:r>
              <a:rPr lang="ja-JP" altLang="en-US" sz="1200" b="1" dirty="0" smtClean="0">
                <a:solidFill>
                  <a:schemeClr val="tx1"/>
                </a:solidFill>
              </a:rPr>
              <a:t>・日本は本マグロの最大の漁業国であり、消費国。</a:t>
            </a:r>
            <a:endParaRPr lang="en-US" altLang="ja-JP" sz="1200" b="1" dirty="0" smtClean="0">
              <a:solidFill>
                <a:schemeClr val="tx1"/>
              </a:solidFill>
            </a:endParaRPr>
          </a:p>
          <a:p>
            <a:endParaRPr lang="en-US" altLang="ja-JP" sz="1200" b="1" dirty="0" smtClean="0">
              <a:solidFill>
                <a:schemeClr val="tx1"/>
              </a:solidFill>
            </a:endParaRPr>
          </a:p>
          <a:p>
            <a:r>
              <a:rPr lang="ja-JP" altLang="en-US" sz="1200" b="1" dirty="0" smtClean="0">
                <a:solidFill>
                  <a:schemeClr val="tx1"/>
                </a:solidFill>
              </a:rPr>
              <a:t>・天然</a:t>
            </a:r>
            <a:r>
              <a:rPr lang="ja-JP" altLang="en-US" sz="1200" b="1" dirty="0">
                <a:solidFill>
                  <a:schemeClr val="tx1"/>
                </a:solidFill>
              </a:rPr>
              <a:t>マグロの減少が懸念される中、２００２年に近畿大学が完全養殖に成功</a:t>
            </a:r>
            <a:r>
              <a:rPr lang="ja-JP" altLang="en-US" sz="1200" b="1" dirty="0" smtClean="0">
                <a:solidFill>
                  <a:schemeClr val="tx1"/>
                </a:solidFill>
              </a:rPr>
              <a:t>した。今も養殖を行いながら、マグロの今後の展望について研究が行われている。</a:t>
            </a:r>
            <a:endParaRPr lang="en-US" altLang="ja-JP" sz="1200" b="1" dirty="0">
              <a:solidFill>
                <a:schemeClr val="tx2"/>
              </a:solidFill>
              <a:latin typeface="+mn-ea"/>
            </a:endParaRPr>
          </a:p>
        </p:txBody>
      </p:sp>
      <p:sp>
        <p:nvSpPr>
          <p:cNvPr id="10" name="スライド番号プレースホルダー 9"/>
          <p:cNvSpPr>
            <a:spLocks noGrp="1"/>
          </p:cNvSpPr>
          <p:nvPr>
            <p:ph type="sldNum" sz="quarter" idx="12"/>
          </p:nvPr>
        </p:nvSpPr>
        <p:spPr/>
        <p:txBody>
          <a:bodyPr/>
          <a:lstStyle/>
          <a:p>
            <a:fld id="{85E754C9-D8DF-439D-B96B-3FD00F9E1147}" type="slidenum">
              <a:rPr kumimoji="1" lang="ja-JP" altLang="en-US" smtClean="0"/>
              <a:t>3</a:t>
            </a:fld>
            <a:endParaRPr kumimoji="1" lang="ja-JP" altLang="en-US" dirty="0"/>
          </a:p>
        </p:txBody>
      </p:sp>
    </p:spTree>
    <p:extLst>
      <p:ext uri="{BB962C8B-B14F-4D97-AF65-F5344CB8AC3E}">
        <p14:creationId xmlns:p14="http://schemas.microsoft.com/office/powerpoint/2010/main" val="133817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6059016" cy="346050"/>
          </a:xfrm>
        </p:spPr>
        <p:txBody>
          <a:bodyPr>
            <a:noAutofit/>
          </a:bodyPr>
          <a:lstStyle/>
          <a:p>
            <a:pPr algn="l"/>
            <a:r>
              <a:rPr lang="ja-JP" altLang="en-US" sz="2000" b="1" dirty="0" smtClean="0"/>
              <a:t>和歌山</a:t>
            </a:r>
            <a:r>
              <a:rPr lang="ja-JP" altLang="en-US" sz="2000" b="1" dirty="0"/>
              <a:t>だから</a:t>
            </a:r>
            <a:r>
              <a:rPr lang="ja-JP" altLang="en-US" sz="2000" b="1" dirty="0" smtClean="0"/>
              <a:t>できる</a:t>
            </a:r>
            <a:r>
              <a:rPr lang="ja-JP" altLang="en-US" sz="2000" b="1" dirty="0"/>
              <a:t>こと</a:t>
            </a:r>
            <a:endParaRPr kumimoji="1" lang="ja-JP" altLang="en-US" sz="2000" b="1" dirty="0"/>
          </a:p>
        </p:txBody>
      </p:sp>
      <p:cxnSp>
        <p:nvCxnSpPr>
          <p:cNvPr id="4" name="直線コネクタ 3"/>
          <p:cNvCxnSpPr/>
          <p:nvPr/>
        </p:nvCxnSpPr>
        <p:spPr>
          <a:xfrm>
            <a:off x="0" y="692696"/>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5496" y="-27952"/>
            <a:ext cx="858309" cy="772349"/>
          </a:xfrm>
          <a:prstGeom prst="rect">
            <a:avLst/>
          </a:prstGeom>
        </p:spPr>
      </p:pic>
      <p:sp>
        <p:nvSpPr>
          <p:cNvPr id="7" name="横巻き 6"/>
          <p:cNvSpPr/>
          <p:nvPr/>
        </p:nvSpPr>
        <p:spPr>
          <a:xfrm>
            <a:off x="251520" y="841520"/>
            <a:ext cx="6336704" cy="715272"/>
          </a:xfrm>
          <a:prstGeom prst="horizontalScroll">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000" dirty="0" smtClean="0">
                <a:solidFill>
                  <a:schemeClr val="tx2"/>
                </a:solidFill>
                <a:latin typeface="HG丸ｺﾞｼｯｸM-PRO" panose="020F0600000000000000" pitchFamily="50" charset="-128"/>
                <a:ea typeface="HG丸ｺﾞｼｯｸM-PRO" panose="020F0600000000000000" pitchFamily="50" charset="-128"/>
              </a:rPr>
              <a:t>テーマ②：防災</a:t>
            </a:r>
            <a:r>
              <a:rPr lang="ja-JP" altLang="en-US" sz="2000" dirty="0">
                <a:solidFill>
                  <a:schemeClr val="tx2"/>
                </a:solidFill>
                <a:latin typeface="HG丸ｺﾞｼｯｸM-PRO" panose="020F0600000000000000" pitchFamily="50" charset="-128"/>
                <a:ea typeface="HG丸ｺﾞｼｯｸM-PRO" panose="020F0600000000000000" pitchFamily="50" charset="-128"/>
              </a:rPr>
              <a:t>学習</a:t>
            </a:r>
            <a:r>
              <a:rPr lang="ja-JP" altLang="en-US" sz="2000" dirty="0" smtClean="0">
                <a:solidFill>
                  <a:schemeClr val="tx2"/>
                </a:solidFill>
                <a:latin typeface="HG丸ｺﾞｼｯｸM-PRO" panose="020F0600000000000000" pitchFamily="50" charset="-128"/>
                <a:ea typeface="HG丸ｺﾞｼｯｸM-PRO" panose="020F0600000000000000" pitchFamily="50" charset="-128"/>
              </a:rPr>
              <a:t>（津波と土砂災害）</a:t>
            </a:r>
            <a:endParaRPr kumimoji="1" lang="en-US" altLang="ja-JP" sz="2000" dirty="0" smtClean="0">
              <a:solidFill>
                <a:schemeClr val="tx2"/>
              </a:solidFill>
              <a:latin typeface="HG丸ｺﾞｼｯｸM-PRO" panose="020F0600000000000000" pitchFamily="50" charset="-128"/>
              <a:ea typeface="HG丸ｺﾞｼｯｸM-PRO" panose="020F0600000000000000" pitchFamily="50" charset="-128"/>
            </a:endParaRPr>
          </a:p>
        </p:txBody>
      </p:sp>
      <p:sp>
        <p:nvSpPr>
          <p:cNvPr id="6" name="正方形/長方形 5"/>
          <p:cNvSpPr/>
          <p:nvPr/>
        </p:nvSpPr>
        <p:spPr>
          <a:xfrm>
            <a:off x="501680" y="3928864"/>
            <a:ext cx="5791615" cy="266848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2000" b="1" dirty="0" smtClean="0">
                <a:solidFill>
                  <a:srgbClr val="FF0000"/>
                </a:solidFill>
              </a:rPr>
              <a:t>何が学べる？</a:t>
            </a:r>
            <a:endParaRPr kumimoji="1" lang="en-US" altLang="ja-JP" sz="2000" b="1" dirty="0" smtClean="0">
              <a:solidFill>
                <a:srgbClr val="FF0000"/>
              </a:solidFill>
            </a:endParaRPr>
          </a:p>
          <a:p>
            <a:r>
              <a:rPr lang="ja-JP" altLang="en-US" sz="1600" b="1" dirty="0" smtClean="0">
                <a:solidFill>
                  <a:schemeClr val="tx1"/>
                </a:solidFill>
              </a:rPr>
              <a:t>・稲むらの火の館では、館長より防災の先駆者</a:t>
            </a:r>
            <a:r>
              <a:rPr lang="ja-JP" altLang="en-US" sz="1600" b="1" dirty="0">
                <a:solidFill>
                  <a:schemeClr val="tx1"/>
                </a:solidFill>
              </a:rPr>
              <a:t>で</a:t>
            </a:r>
            <a:r>
              <a:rPr lang="ja-JP" altLang="en-US" sz="1600" b="1" dirty="0" smtClean="0">
                <a:solidFill>
                  <a:schemeClr val="tx1"/>
                </a:solidFill>
              </a:rPr>
              <a:t>ある濱口梧陵、日本の防災について学べる</a:t>
            </a:r>
            <a:endParaRPr lang="en-US" altLang="ja-JP" sz="1600" b="1" dirty="0" smtClean="0">
              <a:solidFill>
                <a:schemeClr val="tx1"/>
              </a:solidFill>
            </a:endParaRPr>
          </a:p>
          <a:p>
            <a:endParaRPr lang="en-US" altLang="ja-JP" sz="1600" b="1" dirty="0">
              <a:solidFill>
                <a:schemeClr val="tx1"/>
              </a:solidFill>
            </a:endParaRPr>
          </a:p>
          <a:p>
            <a:r>
              <a:rPr lang="ja-JP" altLang="en-US" sz="1600" b="1" dirty="0" smtClean="0">
                <a:solidFill>
                  <a:schemeClr val="tx1"/>
                </a:solidFill>
              </a:rPr>
              <a:t>・</a:t>
            </a:r>
            <a:r>
              <a:rPr lang="ja-JP" altLang="en-US" sz="1600" b="1" dirty="0">
                <a:solidFill>
                  <a:schemeClr val="tx1"/>
                </a:solidFill>
              </a:rPr>
              <a:t>土砂災害啓発センターでは、職員</a:t>
            </a:r>
            <a:r>
              <a:rPr lang="ja-JP" altLang="en-US" sz="1600" b="1" dirty="0" smtClean="0">
                <a:solidFill>
                  <a:schemeClr val="tx1"/>
                </a:solidFill>
              </a:rPr>
              <a:t>より砂防技術がいか</a:t>
            </a:r>
            <a:r>
              <a:rPr lang="ja-JP" altLang="en-US" sz="1600" b="1" dirty="0">
                <a:solidFill>
                  <a:schemeClr val="tx1"/>
                </a:solidFill>
              </a:rPr>
              <a:t>に日本の国土を守っているかに</a:t>
            </a:r>
            <a:r>
              <a:rPr lang="ja-JP" altLang="en-US" sz="1600" b="1" dirty="0" smtClean="0">
                <a:solidFill>
                  <a:schemeClr val="tx1"/>
                </a:solidFill>
              </a:rPr>
              <a:t>ついて、模型</a:t>
            </a:r>
            <a:r>
              <a:rPr lang="ja-JP" altLang="en-US" sz="1600" b="1" dirty="0">
                <a:solidFill>
                  <a:schemeClr val="tx1"/>
                </a:solidFill>
              </a:rPr>
              <a:t>やパネルを</a:t>
            </a:r>
            <a:r>
              <a:rPr lang="ja-JP" altLang="en-US" sz="1600" b="1" dirty="0" smtClean="0">
                <a:solidFill>
                  <a:schemeClr val="tx1"/>
                </a:solidFill>
              </a:rPr>
              <a:t>用いて学べる</a:t>
            </a:r>
            <a:endParaRPr lang="en-US" altLang="ja-JP" sz="1600" b="1" dirty="0" smtClean="0">
              <a:solidFill>
                <a:schemeClr val="tx1"/>
              </a:solidFill>
            </a:endParaRPr>
          </a:p>
          <a:p>
            <a:endParaRPr lang="en-US" altLang="ja-JP" sz="1600" b="1" dirty="0" smtClean="0">
              <a:solidFill>
                <a:schemeClr val="tx1"/>
              </a:solidFill>
            </a:endParaRPr>
          </a:p>
          <a:p>
            <a:r>
              <a:rPr lang="ja-JP" altLang="en-US" sz="1600" b="1" dirty="0" smtClean="0">
                <a:solidFill>
                  <a:schemeClr val="tx1"/>
                </a:solidFill>
              </a:rPr>
              <a:t>・</a:t>
            </a:r>
            <a:r>
              <a:rPr lang="ja-JP" altLang="en-US" sz="1600" b="1" dirty="0" smtClean="0">
                <a:solidFill>
                  <a:srgbClr val="FF0000"/>
                </a:solidFill>
              </a:rPr>
              <a:t>日本で唯一の津波・土砂災害啓発施設</a:t>
            </a:r>
            <a:r>
              <a:rPr lang="ja-JP" altLang="en-US" sz="1600" b="1" dirty="0" smtClean="0">
                <a:solidFill>
                  <a:schemeClr val="tx1"/>
                </a:solidFill>
              </a:rPr>
              <a:t>にて、今災害に備えて何ができるかを学ぶ</a:t>
            </a:r>
            <a:endParaRPr lang="en-US" altLang="ja-JP" sz="1600" b="1" dirty="0" smtClean="0">
              <a:solidFill>
                <a:schemeClr val="tx1"/>
              </a:solidFill>
            </a:endParaRPr>
          </a:p>
          <a:p>
            <a:endParaRPr lang="en-US" altLang="ja-JP" sz="1600" b="1" dirty="0">
              <a:solidFill>
                <a:schemeClr val="tx1"/>
              </a:solidFill>
            </a:endParaRPr>
          </a:p>
          <a:p>
            <a:endParaRPr lang="en-US" altLang="ja-JP" sz="1600" b="1" dirty="0" smtClean="0">
              <a:solidFill>
                <a:schemeClr val="tx1"/>
              </a:solidFill>
            </a:endParaRPr>
          </a:p>
        </p:txBody>
      </p:sp>
      <p:sp>
        <p:nvSpPr>
          <p:cNvPr id="13" name="Rectangle 36"/>
          <p:cNvSpPr>
            <a:spLocks noChangeArrowheads="1"/>
          </p:cNvSpPr>
          <p:nvPr/>
        </p:nvSpPr>
        <p:spPr bwMode="auto">
          <a:xfrm>
            <a:off x="2079666" y="3289449"/>
            <a:ext cx="33843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solidFill>
                  <a:srgbClr val="000000"/>
                </a:solidFill>
              </a:rPr>
              <a:t>　</a:t>
            </a:r>
            <a:r>
              <a:rPr lang="ja-JP" altLang="en-US" sz="1600" b="1" dirty="0" smtClean="0">
                <a:solidFill>
                  <a:srgbClr val="000000"/>
                </a:solidFill>
              </a:rPr>
              <a:t>稲むらの火の館</a:t>
            </a:r>
            <a:r>
              <a:rPr lang="en-US" altLang="ja-JP" sz="1600" b="1" dirty="0" smtClean="0">
                <a:solidFill>
                  <a:srgbClr val="000000"/>
                </a:solidFill>
              </a:rPr>
              <a:t> </a:t>
            </a:r>
          </a:p>
        </p:txBody>
      </p:sp>
      <p:sp>
        <p:nvSpPr>
          <p:cNvPr id="14" name="Rectangle 36"/>
          <p:cNvSpPr>
            <a:spLocks noChangeArrowheads="1"/>
          </p:cNvSpPr>
          <p:nvPr/>
        </p:nvSpPr>
        <p:spPr bwMode="auto">
          <a:xfrm>
            <a:off x="5924056" y="3278465"/>
            <a:ext cx="23630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solidFill>
                  <a:srgbClr val="000000"/>
                </a:solidFill>
              </a:rPr>
              <a:t>　土砂</a:t>
            </a:r>
            <a:r>
              <a:rPr lang="ja-JP" altLang="en-US" sz="1600" b="1" dirty="0" smtClean="0">
                <a:solidFill>
                  <a:srgbClr val="000000"/>
                </a:solidFill>
              </a:rPr>
              <a:t>災害</a:t>
            </a:r>
            <a:r>
              <a:rPr lang="ja-JP" altLang="en-US" sz="1600" b="1" dirty="0">
                <a:solidFill>
                  <a:srgbClr val="000000"/>
                </a:solidFill>
              </a:rPr>
              <a:t>啓発センター</a:t>
            </a:r>
            <a:r>
              <a:rPr lang="en-US" altLang="ja-JP" sz="1600" b="1" dirty="0" smtClean="0">
                <a:solidFill>
                  <a:srgbClr val="000000"/>
                </a:solidFill>
              </a:rPr>
              <a:t> </a:t>
            </a:r>
          </a:p>
        </p:txBody>
      </p:sp>
      <p:pic>
        <p:nvPicPr>
          <p:cNvPr id="15" name="Picture 4" descr="http://www.ticwakayama.jp/db_img/cl_img/250/main.jpg">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4516"/>
          <a:stretch/>
        </p:blipFill>
        <p:spPr bwMode="auto">
          <a:xfrm>
            <a:off x="501680" y="1556792"/>
            <a:ext cx="2637674" cy="172819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172.20.119.17\disk1\share\’★169999 センター開所式\和歌山県啓発センターパンフ【開所式用】\画像(A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219" t="41652" b="13216"/>
          <a:stretch/>
        </p:blipFill>
        <p:spPr bwMode="auto">
          <a:xfrm>
            <a:off x="5783257" y="1560116"/>
            <a:ext cx="2639022" cy="172819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Isamu Aoki\Desktop\1854年(安政元年)11月5日津波.jpeg"/>
          <p:cNvPicPr>
            <a:picLocks noChangeAspect="1" noChangeArrowheads="1"/>
          </p:cNvPicPr>
          <p:nvPr/>
        </p:nvPicPr>
        <p:blipFill>
          <a:blip r:embed="rId7" cstate="print"/>
          <a:srcRect/>
          <a:stretch>
            <a:fillRect/>
          </a:stretch>
        </p:blipFill>
        <p:spPr bwMode="auto">
          <a:xfrm>
            <a:off x="3139354" y="1556792"/>
            <a:ext cx="2648742" cy="1731516"/>
          </a:xfrm>
          <a:prstGeom prst="rect">
            <a:avLst/>
          </a:prstGeom>
          <a:noFill/>
        </p:spPr>
      </p:pic>
      <p:sp>
        <p:nvSpPr>
          <p:cNvPr id="12" name="正方形/長方形 11"/>
          <p:cNvSpPr/>
          <p:nvPr/>
        </p:nvSpPr>
        <p:spPr>
          <a:xfrm>
            <a:off x="6493930" y="3957240"/>
            <a:ext cx="2463129" cy="223644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b="1" dirty="0" smtClean="0">
                <a:solidFill>
                  <a:schemeClr val="tx2"/>
                </a:solidFill>
              </a:rPr>
              <a:t>世界津波の日</a:t>
            </a:r>
            <a:endParaRPr lang="en-US" altLang="ja-JP" sz="1600" b="1" dirty="0" smtClean="0">
              <a:solidFill>
                <a:schemeClr val="tx2"/>
              </a:solidFill>
            </a:endParaRPr>
          </a:p>
          <a:p>
            <a:r>
              <a:rPr lang="ja-JP" altLang="en-US" sz="1600" b="1" dirty="0" smtClean="0">
                <a:solidFill>
                  <a:schemeClr val="tx1"/>
                </a:solidFill>
              </a:rPr>
              <a:t> </a:t>
            </a:r>
            <a:r>
              <a:rPr lang="ja-JP" altLang="en-US" sz="1200" b="1" dirty="0">
                <a:solidFill>
                  <a:schemeClr val="tx1"/>
                </a:solidFill>
              </a:rPr>
              <a:t>・ ２０１５年国連にて、「１１月５日が世界津波の日」として認定されました。これは、安政の南海地震・津波の際に濱口梧陵が、稲むらに火をつけ、村人を高台に導いて津波から多くの村人を救った逸話に由来します。</a:t>
            </a:r>
            <a:endParaRPr lang="en-US" altLang="ja-JP" sz="1200" b="1" dirty="0" smtClean="0">
              <a:solidFill>
                <a:schemeClr val="tx2"/>
              </a:solidFill>
            </a:endParaRPr>
          </a:p>
          <a:p>
            <a:endParaRPr lang="en-US" altLang="ja-JP" sz="1600" b="1" dirty="0">
              <a:solidFill>
                <a:schemeClr val="tx2"/>
              </a:solidFill>
              <a:latin typeface="+mn-ea"/>
            </a:endParaRPr>
          </a:p>
        </p:txBody>
      </p:sp>
      <p:sp>
        <p:nvSpPr>
          <p:cNvPr id="9" name="スライド番号プレースホルダー 8"/>
          <p:cNvSpPr>
            <a:spLocks noGrp="1"/>
          </p:cNvSpPr>
          <p:nvPr>
            <p:ph type="sldNum" sz="quarter" idx="12"/>
          </p:nvPr>
        </p:nvSpPr>
        <p:spPr/>
        <p:txBody>
          <a:bodyPr/>
          <a:lstStyle/>
          <a:p>
            <a:fld id="{85E754C9-D8DF-439D-B96B-3FD00F9E1147}" type="slidenum">
              <a:rPr kumimoji="1" lang="ja-JP" altLang="en-US" smtClean="0"/>
              <a:t>4</a:t>
            </a:fld>
            <a:endParaRPr kumimoji="1" lang="ja-JP" altLang="en-US"/>
          </a:p>
        </p:txBody>
      </p:sp>
    </p:spTree>
    <p:extLst>
      <p:ext uri="{BB962C8B-B14F-4D97-AF65-F5344CB8AC3E}">
        <p14:creationId xmlns:p14="http://schemas.microsoft.com/office/powerpoint/2010/main" val="24839993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0" y="692696"/>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496" y="-27952"/>
            <a:ext cx="858309" cy="772349"/>
          </a:xfrm>
          <a:prstGeom prst="rect">
            <a:avLst/>
          </a:prstGeom>
        </p:spPr>
      </p:pic>
      <p:sp>
        <p:nvSpPr>
          <p:cNvPr id="7" name="横巻き 6"/>
          <p:cNvSpPr/>
          <p:nvPr/>
        </p:nvSpPr>
        <p:spPr>
          <a:xfrm>
            <a:off x="251520" y="841519"/>
            <a:ext cx="8568952" cy="859289"/>
          </a:xfrm>
          <a:prstGeom prst="horizontalScroll">
            <a:avLst/>
          </a:prstGeom>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000" dirty="0" smtClean="0">
                <a:solidFill>
                  <a:schemeClr val="tx2"/>
                </a:solidFill>
                <a:latin typeface="HG丸ｺﾞｼｯｸM-PRO" panose="020F0600000000000000" pitchFamily="50" charset="-128"/>
                <a:ea typeface="HG丸ｺﾞｼｯｸM-PRO" panose="020F0600000000000000" pitchFamily="50" charset="-128"/>
              </a:rPr>
              <a:t>テーマ③：和歌山県串本町とトルコの友好から人間の「心」を</a:t>
            </a:r>
            <a:r>
              <a:rPr kumimoji="1" lang="ja-JP" altLang="en-US" sz="2000" dirty="0" smtClean="0">
                <a:solidFill>
                  <a:schemeClr val="tx2"/>
                </a:solidFill>
                <a:latin typeface="HG丸ｺﾞｼｯｸM-PRO" panose="020F0600000000000000" pitchFamily="50" charset="-128"/>
                <a:ea typeface="HG丸ｺﾞｼｯｸM-PRO" panose="020F0600000000000000" pitchFamily="50" charset="-128"/>
              </a:rPr>
              <a:t>学ぶ</a:t>
            </a:r>
            <a:endParaRPr kumimoji="1" lang="en-US" altLang="ja-JP" sz="2000" dirty="0" smtClean="0">
              <a:solidFill>
                <a:schemeClr val="tx2"/>
              </a:solidFill>
              <a:latin typeface="HG丸ｺﾞｼｯｸM-PRO" panose="020F0600000000000000" pitchFamily="50" charset="-128"/>
              <a:ea typeface="HG丸ｺﾞｼｯｸM-PRO" panose="020F0600000000000000" pitchFamily="50" charset="-128"/>
            </a:endParaRPr>
          </a:p>
        </p:txBody>
      </p:sp>
      <p:pic>
        <p:nvPicPr>
          <p:cNvPr id="11" name="Picture 2" descr="\\TS3-FILE01D\user$\134457\デスクトップ\トルコ関係\慰霊碑２.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699792" y="1844824"/>
            <a:ext cx="1872208" cy="14037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S3-FILE01D\user$\123277\デスクトップ\poster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1844824"/>
            <a:ext cx="1933376" cy="27326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134457\AppData\Local\Microsoft\Windows\INetCache\IE\L89AI6C9\P626119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1844824"/>
            <a:ext cx="1861876" cy="140421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134457\AppData\Local\Microsoft\Windows\INetCache\IE\YE58BC24\P626115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9792" y="3212976"/>
            <a:ext cx="1863947" cy="13165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134457\AppData\Local\Microsoft\Windows\INetCache\IE\YE58BC24\P626118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0" y="3212976"/>
            <a:ext cx="1839924" cy="1304573"/>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501679" y="4653136"/>
            <a:ext cx="8246785" cy="18002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2000" b="1" dirty="0">
                <a:solidFill>
                  <a:srgbClr val="FF0000"/>
                </a:solidFill>
              </a:rPr>
              <a:t>何</a:t>
            </a:r>
            <a:r>
              <a:rPr lang="ja-JP" altLang="en-US" sz="2000" b="1" dirty="0" smtClean="0">
                <a:solidFill>
                  <a:srgbClr val="FF0000"/>
                </a:solidFill>
              </a:rPr>
              <a:t>が学べる？</a:t>
            </a:r>
            <a:endParaRPr kumimoji="1" lang="en-US" altLang="ja-JP" sz="2000" b="1" dirty="0" smtClean="0">
              <a:solidFill>
                <a:srgbClr val="FF0000"/>
              </a:solidFill>
            </a:endParaRPr>
          </a:p>
          <a:p>
            <a:r>
              <a:rPr kumimoji="1" lang="ja-JP" altLang="en-US" b="1" dirty="0" smtClean="0">
                <a:solidFill>
                  <a:schemeClr val="tx1"/>
                </a:solidFill>
              </a:rPr>
              <a:t>・</a:t>
            </a:r>
            <a:r>
              <a:rPr lang="ja-JP" altLang="en-US" b="1" dirty="0">
                <a:solidFill>
                  <a:schemeClr val="tx1"/>
                </a:solidFill>
              </a:rPr>
              <a:t>トルコ</a:t>
            </a:r>
            <a:r>
              <a:rPr lang="ja-JP" altLang="en-US" b="1" dirty="0" smtClean="0">
                <a:solidFill>
                  <a:schemeClr val="tx1"/>
                </a:solidFill>
              </a:rPr>
              <a:t>との友好関係の歴史を学ぶ</a:t>
            </a:r>
            <a:r>
              <a:rPr kumimoji="1" lang="ja-JP" altLang="en-US" b="1" dirty="0" smtClean="0">
                <a:solidFill>
                  <a:schemeClr val="tx1"/>
                </a:solidFill>
              </a:rPr>
              <a:t>ガイドツアー（ゆかりの地を巡る）を通して、相手のことを真摯に思いやる心がどれほど尊いことなのかを学べる</a:t>
            </a:r>
            <a:endParaRPr kumimoji="1" lang="en-US" altLang="ja-JP" b="1" dirty="0" smtClean="0">
              <a:solidFill>
                <a:schemeClr val="tx1"/>
              </a:solidFill>
            </a:endParaRPr>
          </a:p>
          <a:p>
            <a:endParaRPr kumimoji="1" lang="en-US" altLang="ja-JP" b="1" dirty="0" smtClean="0">
              <a:solidFill>
                <a:schemeClr val="tx1"/>
              </a:solidFill>
            </a:endParaRPr>
          </a:p>
          <a:p>
            <a:r>
              <a:rPr lang="ja-JP" altLang="en-US" b="1" dirty="0" smtClean="0">
                <a:solidFill>
                  <a:schemeClr val="tx1"/>
                </a:solidFill>
              </a:rPr>
              <a:t>・</a:t>
            </a:r>
            <a:r>
              <a:rPr lang="en-US" altLang="ja-JP" b="1" dirty="0" smtClean="0">
                <a:solidFill>
                  <a:schemeClr val="tx1"/>
                </a:solidFill>
              </a:rPr>
              <a:t>【</a:t>
            </a:r>
            <a:r>
              <a:rPr lang="ja-JP" altLang="en-US" b="1" dirty="0" smtClean="0">
                <a:solidFill>
                  <a:schemeClr val="tx1"/>
                </a:solidFill>
              </a:rPr>
              <a:t>事前学習におすすめ</a:t>
            </a:r>
            <a:r>
              <a:rPr lang="en-US" altLang="ja-JP" b="1" dirty="0" smtClean="0">
                <a:solidFill>
                  <a:schemeClr val="tx1"/>
                </a:solidFill>
              </a:rPr>
              <a:t>】</a:t>
            </a:r>
            <a:r>
              <a:rPr lang="ja-JP" altLang="en-US" b="1" dirty="0" smtClean="0">
                <a:solidFill>
                  <a:schemeClr val="tx1"/>
                </a:solidFill>
              </a:rPr>
              <a:t>日本・トルコ合作映画「海難１８９０」（平成</a:t>
            </a:r>
            <a:r>
              <a:rPr lang="en-US" altLang="ja-JP" b="1" dirty="0" smtClean="0">
                <a:solidFill>
                  <a:schemeClr val="tx1"/>
                </a:solidFill>
              </a:rPr>
              <a:t>27</a:t>
            </a:r>
            <a:r>
              <a:rPr lang="ja-JP" altLang="en-US" b="1" dirty="0" smtClean="0">
                <a:solidFill>
                  <a:schemeClr val="tx1"/>
                </a:solidFill>
              </a:rPr>
              <a:t>年</a:t>
            </a:r>
            <a:r>
              <a:rPr lang="en-US" altLang="ja-JP" b="1" dirty="0" smtClean="0">
                <a:solidFill>
                  <a:schemeClr val="tx1"/>
                </a:solidFill>
              </a:rPr>
              <a:t>12</a:t>
            </a:r>
            <a:r>
              <a:rPr lang="ja-JP" altLang="en-US" b="1" dirty="0" smtClean="0">
                <a:solidFill>
                  <a:schemeClr val="tx1"/>
                </a:solidFill>
              </a:rPr>
              <a:t>月公開）</a:t>
            </a:r>
            <a:endParaRPr lang="en-US" altLang="ja-JP" b="1" dirty="0" smtClean="0">
              <a:solidFill>
                <a:schemeClr val="tx1"/>
              </a:solidFill>
            </a:endParaRPr>
          </a:p>
        </p:txBody>
      </p:sp>
      <p:sp>
        <p:nvSpPr>
          <p:cNvPr id="14" name="タイトル 1"/>
          <p:cNvSpPr txBox="1">
            <a:spLocks/>
          </p:cNvSpPr>
          <p:nvPr/>
        </p:nvSpPr>
        <p:spPr>
          <a:xfrm>
            <a:off x="467544" y="274638"/>
            <a:ext cx="6059016"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000" b="1" dirty="0" smtClean="0"/>
              <a:t>和歌山だからできること</a:t>
            </a:r>
            <a:endParaRPr lang="ja-JP" altLang="en-US" sz="2000" b="1" dirty="0"/>
          </a:p>
        </p:txBody>
      </p:sp>
      <p:sp>
        <p:nvSpPr>
          <p:cNvPr id="15" name="正方形/長方形 14"/>
          <p:cNvSpPr/>
          <p:nvPr/>
        </p:nvSpPr>
        <p:spPr>
          <a:xfrm>
            <a:off x="6429351" y="1870267"/>
            <a:ext cx="2463129" cy="2647281"/>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200" b="1" dirty="0" smtClean="0">
                <a:solidFill>
                  <a:schemeClr val="tx1"/>
                </a:solidFill>
              </a:rPr>
              <a:t>・１８９０年、明治天皇に謁見した後、帰路に着いたトルコ軍艦エルトゥールル号は串本町大島沖にて台風に遭い遭難。乗組員のうち５８０名余りが帰らぬ人となりましたが、地元住民の献身的な救助活動により６９名が救助されました。</a:t>
            </a:r>
            <a:endParaRPr kumimoji="1" lang="en-US" altLang="ja-JP" sz="1200" b="1" dirty="0" smtClean="0">
              <a:solidFill>
                <a:schemeClr val="tx1"/>
              </a:solidFill>
            </a:endParaRPr>
          </a:p>
          <a:p>
            <a:r>
              <a:rPr lang="ja-JP" altLang="en-US" sz="1200" b="1" dirty="0" smtClean="0">
                <a:solidFill>
                  <a:schemeClr val="tx1"/>
                </a:solidFill>
              </a:rPr>
              <a:t>・それから約１００年後イラン・イラク戦争の最中、イランに取り残されていた日本人はトルコ航空機により無事に脱出することができました。</a:t>
            </a:r>
            <a:endParaRPr lang="en-US" altLang="ja-JP" sz="1200" b="1" dirty="0" smtClean="0">
              <a:solidFill>
                <a:schemeClr val="tx1"/>
              </a:solidFill>
            </a:endParaRPr>
          </a:p>
          <a:p>
            <a:endParaRPr lang="en-US" altLang="ja-JP" sz="1200" b="1" dirty="0" smtClean="0">
              <a:solidFill>
                <a:schemeClr val="tx1"/>
              </a:solidFill>
            </a:endParaRPr>
          </a:p>
        </p:txBody>
      </p:sp>
      <p:sp>
        <p:nvSpPr>
          <p:cNvPr id="6" name="正方形/長方形 5"/>
          <p:cNvSpPr/>
          <p:nvPr/>
        </p:nvSpPr>
        <p:spPr>
          <a:xfrm>
            <a:off x="6501360" y="1726251"/>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ストーリー</a:t>
            </a:r>
            <a:endParaRPr kumimoji="1" lang="ja-JP" altLang="en-US" dirty="0"/>
          </a:p>
        </p:txBody>
      </p:sp>
      <p:sp>
        <p:nvSpPr>
          <p:cNvPr id="8" name="スライド番号プレースホルダー 7"/>
          <p:cNvSpPr>
            <a:spLocks noGrp="1"/>
          </p:cNvSpPr>
          <p:nvPr>
            <p:ph type="sldNum" sz="quarter" idx="12"/>
          </p:nvPr>
        </p:nvSpPr>
        <p:spPr/>
        <p:txBody>
          <a:bodyPr/>
          <a:lstStyle/>
          <a:p>
            <a:fld id="{85E754C9-D8DF-439D-B96B-3FD00F9E1147}" type="slidenum">
              <a:rPr kumimoji="1" lang="ja-JP" altLang="en-US" smtClean="0"/>
              <a:t>5</a:t>
            </a:fld>
            <a:endParaRPr kumimoji="1" lang="ja-JP" altLang="en-US"/>
          </a:p>
        </p:txBody>
      </p:sp>
    </p:spTree>
    <p:extLst>
      <p:ext uri="{BB962C8B-B14F-4D97-AF65-F5344CB8AC3E}">
        <p14:creationId xmlns:p14="http://schemas.microsoft.com/office/powerpoint/2010/main" val="16573309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6059016" cy="346050"/>
          </a:xfrm>
        </p:spPr>
        <p:txBody>
          <a:bodyPr>
            <a:noAutofit/>
          </a:bodyPr>
          <a:lstStyle/>
          <a:p>
            <a:pPr algn="l"/>
            <a:r>
              <a:rPr lang="ja-JP" altLang="en-US" sz="2000" b="1" dirty="0" smtClean="0"/>
              <a:t>和歌山</a:t>
            </a:r>
            <a:r>
              <a:rPr lang="ja-JP" altLang="en-US" sz="2000" b="1" dirty="0"/>
              <a:t>だから</a:t>
            </a:r>
            <a:r>
              <a:rPr lang="ja-JP" altLang="en-US" sz="2000" b="1" dirty="0" smtClean="0"/>
              <a:t>できる</a:t>
            </a:r>
            <a:r>
              <a:rPr lang="ja-JP" altLang="en-US" sz="2000" b="1" dirty="0"/>
              <a:t>こと</a:t>
            </a:r>
            <a:endParaRPr kumimoji="1" lang="ja-JP" altLang="en-US" sz="2000" b="1" dirty="0"/>
          </a:p>
        </p:txBody>
      </p:sp>
      <p:cxnSp>
        <p:nvCxnSpPr>
          <p:cNvPr id="4" name="直線コネクタ 3"/>
          <p:cNvCxnSpPr/>
          <p:nvPr/>
        </p:nvCxnSpPr>
        <p:spPr>
          <a:xfrm>
            <a:off x="0" y="692696"/>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496" y="-27952"/>
            <a:ext cx="858309" cy="772349"/>
          </a:xfrm>
          <a:prstGeom prst="rect">
            <a:avLst/>
          </a:prstGeom>
        </p:spPr>
      </p:pic>
      <p:sp>
        <p:nvSpPr>
          <p:cNvPr id="7" name="横巻き 6"/>
          <p:cNvSpPr/>
          <p:nvPr/>
        </p:nvSpPr>
        <p:spPr>
          <a:xfrm>
            <a:off x="251520" y="841520"/>
            <a:ext cx="7903130" cy="715272"/>
          </a:xfrm>
          <a:prstGeom prst="horizontalScroll">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000" dirty="0" smtClean="0">
                <a:solidFill>
                  <a:schemeClr val="tx2"/>
                </a:solidFill>
                <a:latin typeface="HG丸ｺﾞｼｯｸM-PRO" panose="020F0600000000000000" pitchFamily="50" charset="-128"/>
                <a:ea typeface="HG丸ｺﾞｼｯｸM-PRO" panose="020F0600000000000000" pitchFamily="50" charset="-128"/>
              </a:rPr>
              <a:t>テーマ④：世界遺産「熊野古道」の保全活動</a:t>
            </a:r>
            <a:endParaRPr kumimoji="1" lang="en-US" altLang="ja-JP" sz="2000" dirty="0" smtClean="0">
              <a:solidFill>
                <a:schemeClr val="tx2"/>
              </a:solidFill>
              <a:latin typeface="HG丸ｺﾞｼｯｸM-PRO" panose="020F0600000000000000" pitchFamily="50" charset="-128"/>
              <a:ea typeface="HG丸ｺﾞｼｯｸM-PRO" panose="020F0600000000000000" pitchFamily="50" charset="-128"/>
            </a:endParaRPr>
          </a:p>
        </p:txBody>
      </p:sp>
      <p:pic>
        <p:nvPicPr>
          <p:cNvPr id="8" name="Picture 5" descr="道休禅門前（作業前）"/>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742232"/>
            <a:ext cx="2158071" cy="1398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作業風景"/>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7383" y="1762462"/>
            <a:ext cx="2109234"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道休禅門前（作業後）"/>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9254" y="1736879"/>
            <a:ext cx="2160239" cy="139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右矢印 2"/>
          <p:cNvSpPr/>
          <p:nvPr/>
        </p:nvSpPr>
        <p:spPr>
          <a:xfrm>
            <a:off x="2843808" y="2204222"/>
            <a:ext cx="48920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右矢印 11"/>
          <p:cNvSpPr/>
          <p:nvPr/>
        </p:nvSpPr>
        <p:spPr>
          <a:xfrm>
            <a:off x="5796136" y="2191430"/>
            <a:ext cx="48920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Rectangle 36"/>
          <p:cNvSpPr>
            <a:spLocks noChangeArrowheads="1"/>
          </p:cNvSpPr>
          <p:nvPr/>
        </p:nvSpPr>
        <p:spPr bwMode="auto">
          <a:xfrm>
            <a:off x="395536" y="3168478"/>
            <a:ext cx="19193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solidFill>
                  <a:srgbClr val="000000"/>
                </a:solidFill>
              </a:rPr>
              <a:t>　</a:t>
            </a:r>
            <a:r>
              <a:rPr lang="ja-JP" altLang="en-US" sz="1600" b="1" dirty="0" smtClean="0">
                <a:solidFill>
                  <a:srgbClr val="000000"/>
                </a:solidFill>
              </a:rPr>
              <a:t>道普請（作業前</a:t>
            </a:r>
            <a:r>
              <a:rPr lang="en-US" altLang="ja-JP" sz="1600" b="1" dirty="0" smtClean="0">
                <a:solidFill>
                  <a:srgbClr val="000000"/>
                </a:solidFill>
              </a:rPr>
              <a:t> </a:t>
            </a:r>
            <a:r>
              <a:rPr lang="ja-JP" altLang="en-US" sz="1600" b="1" dirty="0" smtClean="0">
                <a:solidFill>
                  <a:srgbClr val="000000"/>
                </a:solidFill>
              </a:rPr>
              <a:t>）</a:t>
            </a:r>
            <a:endParaRPr lang="en-US" altLang="ja-JP" sz="1600" b="1" dirty="0" smtClean="0">
              <a:solidFill>
                <a:srgbClr val="000000"/>
              </a:solidFill>
            </a:endParaRPr>
          </a:p>
        </p:txBody>
      </p:sp>
      <p:sp>
        <p:nvSpPr>
          <p:cNvPr id="14" name="Rectangle 36"/>
          <p:cNvSpPr>
            <a:spLocks noChangeArrowheads="1"/>
          </p:cNvSpPr>
          <p:nvPr/>
        </p:nvSpPr>
        <p:spPr bwMode="auto">
          <a:xfrm>
            <a:off x="3612333" y="3162246"/>
            <a:ext cx="19193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solidFill>
                  <a:srgbClr val="000000"/>
                </a:solidFill>
              </a:rPr>
              <a:t>　</a:t>
            </a:r>
            <a:r>
              <a:rPr lang="ja-JP" altLang="en-US" sz="1600" b="1" dirty="0" smtClean="0">
                <a:solidFill>
                  <a:srgbClr val="000000"/>
                </a:solidFill>
              </a:rPr>
              <a:t>作業中</a:t>
            </a:r>
            <a:endParaRPr lang="en-US" altLang="ja-JP" sz="1600" b="1" dirty="0" smtClean="0">
              <a:solidFill>
                <a:srgbClr val="000000"/>
              </a:solidFill>
            </a:endParaRPr>
          </a:p>
        </p:txBody>
      </p:sp>
      <p:sp>
        <p:nvSpPr>
          <p:cNvPr id="15" name="Rectangle 36"/>
          <p:cNvSpPr>
            <a:spLocks noChangeArrowheads="1"/>
          </p:cNvSpPr>
          <p:nvPr/>
        </p:nvSpPr>
        <p:spPr bwMode="auto">
          <a:xfrm>
            <a:off x="6650159" y="3162246"/>
            <a:ext cx="19193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solidFill>
                  <a:srgbClr val="000000"/>
                </a:solidFill>
              </a:rPr>
              <a:t>　</a:t>
            </a:r>
            <a:r>
              <a:rPr lang="ja-JP" altLang="en-US" sz="1600" b="1" dirty="0" smtClean="0">
                <a:solidFill>
                  <a:srgbClr val="000000"/>
                </a:solidFill>
              </a:rPr>
              <a:t>作業後</a:t>
            </a:r>
            <a:r>
              <a:rPr lang="en-US" altLang="ja-JP" sz="1600" b="1" dirty="0" smtClean="0">
                <a:solidFill>
                  <a:srgbClr val="000000"/>
                </a:solidFill>
              </a:rPr>
              <a:t> </a:t>
            </a:r>
            <a:r>
              <a:rPr lang="ja-JP" altLang="en-US" sz="1600" b="1" dirty="0">
                <a:solidFill>
                  <a:srgbClr val="000000"/>
                </a:solidFill>
              </a:rPr>
              <a:t>風景</a:t>
            </a:r>
            <a:endParaRPr lang="en-US" altLang="ja-JP" sz="1600" b="1" dirty="0" smtClean="0">
              <a:solidFill>
                <a:srgbClr val="000000"/>
              </a:solidFill>
            </a:endParaRPr>
          </a:p>
        </p:txBody>
      </p:sp>
      <p:sp>
        <p:nvSpPr>
          <p:cNvPr id="16" name="正方形/長方形 15"/>
          <p:cNvSpPr/>
          <p:nvPr/>
        </p:nvSpPr>
        <p:spPr>
          <a:xfrm>
            <a:off x="501680" y="3717032"/>
            <a:ext cx="5783659" cy="266429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2000" b="1" dirty="0" smtClean="0">
                <a:solidFill>
                  <a:srgbClr val="FF0000"/>
                </a:solidFill>
              </a:rPr>
              <a:t>何が学べる？</a:t>
            </a:r>
            <a:endParaRPr lang="en-US" altLang="ja-JP" sz="2000" b="1" dirty="0" smtClean="0">
              <a:solidFill>
                <a:srgbClr val="FF0000"/>
              </a:solidFill>
            </a:endParaRPr>
          </a:p>
          <a:p>
            <a:r>
              <a:rPr lang="ja-JP" altLang="en-US" sz="2000" b="1" dirty="0" smtClean="0">
                <a:solidFill>
                  <a:schemeClr val="tx1"/>
                </a:solidFill>
              </a:rPr>
              <a:t>・</a:t>
            </a:r>
            <a:r>
              <a:rPr lang="ja-JP" altLang="en-US" sz="2000" b="1" dirty="0" smtClean="0">
                <a:solidFill>
                  <a:srgbClr val="FF0000"/>
                </a:solidFill>
              </a:rPr>
              <a:t>日本で唯一</a:t>
            </a:r>
            <a:r>
              <a:rPr lang="ja-JP" altLang="en-US" sz="2000" b="1" dirty="0" smtClean="0">
                <a:solidFill>
                  <a:schemeClr val="tx1"/>
                </a:solidFill>
              </a:rPr>
              <a:t>世界</a:t>
            </a:r>
            <a:r>
              <a:rPr lang="ja-JP" altLang="en-US" sz="2000" b="1" dirty="0">
                <a:solidFill>
                  <a:schemeClr val="tx1"/>
                </a:solidFill>
              </a:rPr>
              <a:t>遺産を自らの手で</a:t>
            </a:r>
            <a:r>
              <a:rPr lang="ja-JP" altLang="en-US" sz="2000" b="1" dirty="0" smtClean="0">
                <a:solidFill>
                  <a:schemeClr val="tx1"/>
                </a:solidFill>
              </a:rPr>
              <a:t>保全できる</a:t>
            </a:r>
            <a:endParaRPr lang="en-US" altLang="ja-JP" sz="2000" b="1" dirty="0" smtClean="0">
              <a:solidFill>
                <a:schemeClr val="tx1"/>
              </a:solidFill>
            </a:endParaRPr>
          </a:p>
          <a:p>
            <a:endParaRPr lang="en-US" altLang="ja-JP" sz="2000" b="1" dirty="0" smtClean="0">
              <a:solidFill>
                <a:schemeClr val="tx1"/>
              </a:solidFill>
            </a:endParaRPr>
          </a:p>
          <a:p>
            <a:r>
              <a:rPr lang="ja-JP" altLang="en-US" sz="2000" b="1" dirty="0" smtClean="0">
                <a:solidFill>
                  <a:schemeClr val="tx1"/>
                </a:solidFill>
              </a:rPr>
              <a:t>・保全</a:t>
            </a:r>
            <a:r>
              <a:rPr lang="ja-JP" altLang="en-US" sz="2000" b="1" dirty="0">
                <a:solidFill>
                  <a:schemeClr val="tx1"/>
                </a:solidFill>
              </a:rPr>
              <a:t>活動を通して、歴史と環境を</a:t>
            </a:r>
            <a:r>
              <a:rPr lang="ja-JP" altLang="en-US" sz="2000" b="1" dirty="0" smtClean="0">
                <a:solidFill>
                  <a:schemeClr val="tx1"/>
                </a:solidFill>
              </a:rPr>
              <a:t>学べる</a:t>
            </a:r>
            <a:endParaRPr lang="en-US" altLang="ja-JP" sz="2000" b="1" dirty="0" smtClean="0">
              <a:solidFill>
                <a:schemeClr val="tx1"/>
              </a:solidFill>
            </a:endParaRPr>
          </a:p>
          <a:p>
            <a:endParaRPr lang="en-US" altLang="ja-JP" sz="2000" b="1" dirty="0">
              <a:solidFill>
                <a:srgbClr val="002060"/>
              </a:solidFill>
            </a:endParaRPr>
          </a:p>
          <a:p>
            <a:r>
              <a:rPr lang="ja-JP" altLang="en-US" sz="2000" b="1" dirty="0" smtClean="0">
                <a:solidFill>
                  <a:srgbClr val="FF0000"/>
                </a:solidFill>
              </a:rPr>
              <a:t>相乗効果のある関連プラン</a:t>
            </a:r>
            <a:endParaRPr lang="en-US" altLang="ja-JP" sz="2000" b="1" dirty="0" smtClean="0">
              <a:solidFill>
                <a:srgbClr val="FF0000"/>
              </a:solidFill>
            </a:endParaRPr>
          </a:p>
          <a:p>
            <a:r>
              <a:rPr lang="ja-JP" altLang="en-US" sz="1600" b="1" dirty="0" smtClean="0">
                <a:solidFill>
                  <a:schemeClr val="tx1"/>
                </a:solidFill>
              </a:rPr>
              <a:t>・古道歩き（ガイド付）、熊野</a:t>
            </a:r>
            <a:r>
              <a:rPr kumimoji="1" lang="ja-JP" altLang="en-US" sz="1600" b="1" dirty="0" smtClean="0">
                <a:solidFill>
                  <a:schemeClr val="tx1"/>
                </a:solidFill>
              </a:rPr>
              <a:t>大社参拝、世界遺産センター見学</a:t>
            </a:r>
            <a:endParaRPr kumimoji="1" lang="en-US" altLang="ja-JP" sz="1600" b="1" dirty="0" smtClean="0">
              <a:solidFill>
                <a:schemeClr val="tx1"/>
              </a:solidFill>
            </a:endParaRPr>
          </a:p>
        </p:txBody>
      </p:sp>
      <p:sp>
        <p:nvSpPr>
          <p:cNvPr id="17" name="正方形/長方形 16"/>
          <p:cNvSpPr/>
          <p:nvPr/>
        </p:nvSpPr>
        <p:spPr>
          <a:xfrm>
            <a:off x="6285340" y="3838043"/>
            <a:ext cx="2718971" cy="2647281"/>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b="1" dirty="0" smtClean="0">
                <a:solidFill>
                  <a:srgbClr val="002060"/>
                </a:solidFill>
              </a:rPr>
              <a:t>世界遺産</a:t>
            </a:r>
            <a:r>
              <a:rPr lang="ja-JP" altLang="en-US" sz="1600" b="1" dirty="0">
                <a:solidFill>
                  <a:srgbClr val="002060"/>
                </a:solidFill>
              </a:rPr>
              <a:t>とは</a:t>
            </a:r>
            <a:r>
              <a:rPr lang="ja-JP" altLang="en-US" sz="1600" b="1" dirty="0" smtClean="0">
                <a:solidFill>
                  <a:srgbClr val="002060"/>
                </a:solidFill>
              </a:rPr>
              <a:t>？</a:t>
            </a:r>
            <a:endParaRPr lang="en-US" altLang="ja-JP" sz="1600" b="1" dirty="0" smtClean="0">
              <a:solidFill>
                <a:srgbClr val="002060"/>
              </a:solidFill>
            </a:endParaRPr>
          </a:p>
          <a:p>
            <a:r>
              <a:rPr lang="ja-JP" altLang="en-US" sz="1600" b="1" dirty="0" smtClean="0">
                <a:latin typeface="+mn-ea"/>
              </a:rPr>
              <a:t> </a:t>
            </a:r>
            <a:r>
              <a:rPr lang="ja-JP" altLang="en-US" sz="1200" b="1" dirty="0" smtClean="0">
                <a:latin typeface="+mn-ea"/>
              </a:rPr>
              <a:t>地球</a:t>
            </a:r>
            <a:r>
              <a:rPr lang="ja-JP" altLang="en-US" sz="1200" b="1" dirty="0">
                <a:latin typeface="+mn-ea"/>
              </a:rPr>
              <a:t>の生成と人類の歴史によって生み出され、過去から現在へと引き継がれてきたかけがえのない宝物です。現在を生きる世界中の人びとが、未来へと伝えていかなければならない人類共通の遺産です</a:t>
            </a:r>
            <a:r>
              <a:rPr lang="ja-JP" altLang="en-US" sz="1200" b="1" dirty="0" smtClean="0">
                <a:latin typeface="+mn-ea"/>
              </a:rPr>
              <a:t>。</a:t>
            </a:r>
            <a:endParaRPr lang="en-US" altLang="ja-JP" sz="1200" b="1" dirty="0" smtClean="0">
              <a:latin typeface="+mn-ea"/>
            </a:endParaRPr>
          </a:p>
          <a:p>
            <a:endParaRPr lang="en-US" altLang="ja-JP" sz="1200" b="1" dirty="0">
              <a:latin typeface="+mn-ea"/>
            </a:endParaRPr>
          </a:p>
          <a:p>
            <a:r>
              <a:rPr lang="ja-JP" altLang="en-US" sz="1600" b="1" dirty="0" smtClean="0">
                <a:solidFill>
                  <a:srgbClr val="002060"/>
                </a:solidFill>
              </a:rPr>
              <a:t>熊野古道と</a:t>
            </a:r>
            <a:r>
              <a:rPr lang="ja-JP" altLang="en-US" sz="1600" b="1" dirty="0">
                <a:solidFill>
                  <a:srgbClr val="002060"/>
                </a:solidFill>
              </a:rPr>
              <a:t>は？</a:t>
            </a:r>
            <a:endParaRPr lang="en-US" altLang="ja-JP" sz="1600" b="1" dirty="0">
              <a:solidFill>
                <a:srgbClr val="002060"/>
              </a:solidFill>
            </a:endParaRPr>
          </a:p>
          <a:p>
            <a:r>
              <a:rPr lang="ja-JP" altLang="en-US" sz="1200" b="1" dirty="0">
                <a:solidFill>
                  <a:schemeClr val="tx1"/>
                </a:solidFill>
              </a:rPr>
              <a:t>　</a:t>
            </a:r>
            <a:r>
              <a:rPr lang="ja-JP" altLang="en-US" sz="1200" b="1" dirty="0" smtClean="0">
                <a:solidFill>
                  <a:schemeClr val="tx1"/>
                </a:solidFill>
              </a:rPr>
              <a:t>古</a:t>
            </a:r>
            <a:r>
              <a:rPr lang="ja-JP" altLang="en-US" sz="1200" b="1" dirty="0">
                <a:solidFill>
                  <a:schemeClr val="tx1"/>
                </a:solidFill>
              </a:rPr>
              <a:t>より「蟻の熊野詣」と形容されるほど多くの人が歩き、日本人の旅の始まりといわれています</a:t>
            </a:r>
            <a:r>
              <a:rPr lang="ja-JP" altLang="en-US" sz="1200" b="1" dirty="0" smtClean="0">
                <a:solidFill>
                  <a:schemeClr val="tx1"/>
                </a:solidFill>
              </a:rPr>
              <a:t>。</a:t>
            </a:r>
            <a:endParaRPr lang="en-US" altLang="ja-JP" sz="1200" b="1" dirty="0">
              <a:solidFill>
                <a:schemeClr val="tx1"/>
              </a:solidFill>
            </a:endParaRPr>
          </a:p>
        </p:txBody>
      </p:sp>
      <p:sp>
        <p:nvSpPr>
          <p:cNvPr id="18" name="スライド番号プレースホルダー 17"/>
          <p:cNvSpPr>
            <a:spLocks noGrp="1"/>
          </p:cNvSpPr>
          <p:nvPr>
            <p:ph type="sldNum" sz="quarter" idx="12"/>
          </p:nvPr>
        </p:nvSpPr>
        <p:spPr/>
        <p:txBody>
          <a:bodyPr/>
          <a:lstStyle/>
          <a:p>
            <a:fld id="{85E754C9-D8DF-439D-B96B-3FD00F9E1147}" type="slidenum">
              <a:rPr kumimoji="1" lang="ja-JP" altLang="en-US" smtClean="0"/>
              <a:t>6</a:t>
            </a:fld>
            <a:endParaRPr kumimoji="1" lang="ja-JP" altLang="en-US"/>
          </a:p>
        </p:txBody>
      </p:sp>
    </p:spTree>
    <p:extLst>
      <p:ext uri="{BB962C8B-B14F-4D97-AF65-F5344CB8AC3E}">
        <p14:creationId xmlns:p14="http://schemas.microsoft.com/office/powerpoint/2010/main" val="7676633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6059016" cy="346050"/>
          </a:xfrm>
        </p:spPr>
        <p:txBody>
          <a:bodyPr>
            <a:noAutofit/>
          </a:bodyPr>
          <a:lstStyle/>
          <a:p>
            <a:pPr algn="l"/>
            <a:r>
              <a:rPr lang="ja-JP" altLang="en-US" sz="2000" b="1" dirty="0" smtClean="0"/>
              <a:t>和歌山</a:t>
            </a:r>
            <a:r>
              <a:rPr lang="ja-JP" altLang="en-US" sz="2000" b="1" dirty="0"/>
              <a:t>だから</a:t>
            </a:r>
            <a:r>
              <a:rPr lang="ja-JP" altLang="en-US" sz="2000" b="1" dirty="0" smtClean="0"/>
              <a:t>できる</a:t>
            </a:r>
            <a:r>
              <a:rPr lang="ja-JP" altLang="en-US" sz="2000" b="1" dirty="0"/>
              <a:t>こと</a:t>
            </a:r>
            <a:endParaRPr kumimoji="1" lang="ja-JP" altLang="en-US" sz="2000" b="1" dirty="0"/>
          </a:p>
        </p:txBody>
      </p:sp>
      <p:cxnSp>
        <p:nvCxnSpPr>
          <p:cNvPr id="4" name="直線コネクタ 3"/>
          <p:cNvCxnSpPr/>
          <p:nvPr/>
        </p:nvCxnSpPr>
        <p:spPr>
          <a:xfrm>
            <a:off x="0" y="692696"/>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5496" y="-27952"/>
            <a:ext cx="858309" cy="772349"/>
          </a:xfrm>
          <a:prstGeom prst="rect">
            <a:avLst/>
          </a:prstGeom>
        </p:spPr>
      </p:pic>
      <p:sp>
        <p:nvSpPr>
          <p:cNvPr id="7" name="横巻き 6"/>
          <p:cNvSpPr/>
          <p:nvPr/>
        </p:nvSpPr>
        <p:spPr>
          <a:xfrm>
            <a:off x="251519" y="841520"/>
            <a:ext cx="6768753" cy="715272"/>
          </a:xfrm>
          <a:prstGeom prst="horizontalScroll">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000" dirty="0" smtClean="0">
                <a:solidFill>
                  <a:schemeClr val="tx2"/>
                </a:solidFill>
                <a:latin typeface="HG丸ｺﾞｼｯｸM-PRO" panose="020F0600000000000000" pitchFamily="50" charset="-128"/>
                <a:ea typeface="HG丸ｺﾞｼｯｸM-PRO" panose="020F0600000000000000" pitchFamily="50" charset="-128"/>
              </a:rPr>
              <a:t>テーマ⑤：サンゴの保全</a:t>
            </a:r>
            <a:r>
              <a:rPr lang="ja-JP" altLang="en-US" sz="2000" dirty="0">
                <a:solidFill>
                  <a:schemeClr val="tx2"/>
                </a:solidFill>
                <a:latin typeface="HG丸ｺﾞｼｯｸM-PRO" panose="020F0600000000000000" pitchFamily="50" charset="-128"/>
                <a:ea typeface="HG丸ｺﾞｼｯｸM-PRO" panose="020F0600000000000000" pitchFamily="50" charset="-128"/>
              </a:rPr>
              <a:t>～</a:t>
            </a:r>
            <a:r>
              <a:rPr lang="ja-JP" altLang="en-US" sz="2000" dirty="0" smtClean="0">
                <a:solidFill>
                  <a:schemeClr val="tx2"/>
                </a:solidFill>
                <a:latin typeface="HG丸ｺﾞｼｯｸM-PRO" panose="020F0600000000000000" pitchFamily="50" charset="-128"/>
                <a:ea typeface="HG丸ｺﾞｼｯｸM-PRO" panose="020F0600000000000000" pitchFamily="50" charset="-128"/>
              </a:rPr>
              <a:t>美しい海を残すために～</a:t>
            </a:r>
            <a:endParaRPr kumimoji="1" lang="en-US" altLang="ja-JP" sz="2000" dirty="0" smtClean="0">
              <a:solidFill>
                <a:schemeClr val="tx2"/>
              </a:solidFill>
              <a:latin typeface="HG丸ｺﾞｼｯｸM-PRO" panose="020F0600000000000000" pitchFamily="50" charset="-128"/>
              <a:ea typeface="HG丸ｺﾞｼｯｸM-PRO" panose="020F0600000000000000" pitchFamily="50" charset="-128"/>
            </a:endParaRPr>
          </a:p>
        </p:txBody>
      </p:sp>
      <p:sp>
        <p:nvSpPr>
          <p:cNvPr id="6" name="正方形/長方形 5"/>
          <p:cNvSpPr/>
          <p:nvPr/>
        </p:nvSpPr>
        <p:spPr>
          <a:xfrm>
            <a:off x="501680" y="4149080"/>
            <a:ext cx="5942527" cy="244827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2000" b="1" dirty="0">
                <a:solidFill>
                  <a:srgbClr val="FF0000"/>
                </a:solidFill>
              </a:rPr>
              <a:t>何</a:t>
            </a:r>
            <a:r>
              <a:rPr lang="ja-JP" altLang="en-US" sz="2000" b="1" dirty="0" smtClean="0">
                <a:solidFill>
                  <a:srgbClr val="FF0000"/>
                </a:solidFill>
              </a:rPr>
              <a:t>が学べる？</a:t>
            </a:r>
            <a:endParaRPr lang="en-US" altLang="ja-JP" sz="2000" b="1" dirty="0" smtClean="0">
              <a:solidFill>
                <a:srgbClr val="FF0000"/>
              </a:solidFill>
            </a:endParaRPr>
          </a:p>
          <a:p>
            <a:r>
              <a:rPr kumimoji="1" lang="ja-JP" altLang="en-US" sz="1600" b="1" dirty="0" smtClean="0">
                <a:solidFill>
                  <a:schemeClr val="tx1"/>
                </a:solidFill>
              </a:rPr>
              <a:t>・串本海中公園</a:t>
            </a:r>
            <a:r>
              <a:rPr lang="ja-JP" altLang="en-US" sz="1600" b="1" dirty="0" smtClean="0">
                <a:solidFill>
                  <a:schemeClr val="tx1"/>
                </a:solidFill>
              </a:rPr>
              <a:t>の</a:t>
            </a:r>
            <a:r>
              <a:rPr lang="ja-JP" altLang="en-US" sz="1600" b="1" dirty="0">
                <a:solidFill>
                  <a:schemeClr val="tx1"/>
                </a:solidFill>
              </a:rPr>
              <a:t>飼育員</a:t>
            </a:r>
            <a:r>
              <a:rPr lang="ja-JP" altLang="en-US" sz="1600" b="1" dirty="0" smtClean="0">
                <a:solidFill>
                  <a:schemeClr val="tx1"/>
                </a:solidFill>
              </a:rPr>
              <a:t>より、串本の海の生き物、潮流黒潮の恩恵について学べる</a:t>
            </a:r>
            <a:endParaRPr lang="en-US" altLang="ja-JP" sz="1600" b="1" dirty="0" smtClean="0">
              <a:solidFill>
                <a:schemeClr val="tx1"/>
              </a:solidFill>
            </a:endParaRPr>
          </a:p>
          <a:p>
            <a:endParaRPr lang="en-US" altLang="ja-JP" sz="1600" b="1" dirty="0">
              <a:solidFill>
                <a:schemeClr val="tx1"/>
              </a:solidFill>
            </a:endParaRPr>
          </a:p>
          <a:p>
            <a:r>
              <a:rPr lang="ja-JP" altLang="en-US" sz="1600" b="1" dirty="0" smtClean="0">
                <a:solidFill>
                  <a:schemeClr val="tx1"/>
                </a:solidFill>
              </a:rPr>
              <a:t>・ウミガメの繁殖に取り組んでいる様子、サンゴを食べるオニヒトデの駆除等、</a:t>
            </a:r>
            <a:r>
              <a:rPr lang="ja-JP" altLang="en-US" sz="1600" b="1" dirty="0" smtClean="0">
                <a:solidFill>
                  <a:srgbClr val="FF0000"/>
                </a:solidFill>
              </a:rPr>
              <a:t>美しい海を残すための活動</a:t>
            </a:r>
            <a:r>
              <a:rPr lang="ja-JP" altLang="en-US" sz="1600" b="1" dirty="0" smtClean="0">
                <a:solidFill>
                  <a:schemeClr val="tx1"/>
                </a:solidFill>
              </a:rPr>
              <a:t>について学べる</a:t>
            </a:r>
            <a:endParaRPr lang="en-US" altLang="ja-JP" sz="1600" b="1" dirty="0" smtClean="0">
              <a:solidFill>
                <a:schemeClr val="tx1"/>
              </a:solidFill>
            </a:endParaRPr>
          </a:p>
          <a:p>
            <a:endParaRPr lang="en-US" altLang="ja-JP" sz="1600" b="1" dirty="0">
              <a:solidFill>
                <a:schemeClr val="tx1"/>
              </a:solidFill>
            </a:endParaRPr>
          </a:p>
          <a:p>
            <a:r>
              <a:rPr lang="ja-JP" altLang="en-US" sz="1600" b="1" dirty="0" smtClean="0">
                <a:solidFill>
                  <a:schemeClr val="tx1"/>
                </a:solidFill>
              </a:rPr>
              <a:t>・水族館飼育体験では、実際に串本の海に生息する生き物に触れながら、</a:t>
            </a:r>
            <a:r>
              <a:rPr lang="ja-JP" altLang="en-US" sz="1600" b="1" dirty="0" smtClean="0">
                <a:solidFill>
                  <a:srgbClr val="FF0000"/>
                </a:solidFill>
              </a:rPr>
              <a:t>生き物の大切さ、資源を守ることの大切さ</a:t>
            </a:r>
            <a:r>
              <a:rPr lang="ja-JP" altLang="en-US" sz="1600" b="1" dirty="0" smtClean="0">
                <a:solidFill>
                  <a:schemeClr val="tx1"/>
                </a:solidFill>
              </a:rPr>
              <a:t>について学べる</a:t>
            </a:r>
            <a:endParaRPr lang="en-US" altLang="ja-JP" sz="1600" b="1" dirty="0" smtClean="0">
              <a:solidFill>
                <a:schemeClr val="tx1"/>
              </a:solidFill>
            </a:endParaRPr>
          </a:p>
          <a:p>
            <a:endParaRPr kumimoji="1" lang="en-US" altLang="ja-JP" sz="1600" b="1" dirty="0">
              <a:solidFill>
                <a:schemeClr val="tx1"/>
              </a:solidFill>
            </a:endParaRPr>
          </a:p>
          <a:p>
            <a:r>
              <a:rPr lang="ja-JP" altLang="en-US" sz="2000" b="1" dirty="0" smtClean="0">
                <a:solidFill>
                  <a:srgbClr val="FF0000"/>
                </a:solidFill>
              </a:rPr>
              <a:t>関連体験</a:t>
            </a:r>
            <a:endParaRPr lang="en-US" altLang="ja-JP" sz="2000" b="1" dirty="0" smtClean="0">
              <a:solidFill>
                <a:srgbClr val="FF0000"/>
              </a:solidFill>
            </a:endParaRPr>
          </a:p>
          <a:p>
            <a:r>
              <a:rPr kumimoji="1" lang="ja-JP" altLang="en-US" sz="1600" b="1" dirty="0" smtClean="0">
                <a:solidFill>
                  <a:schemeClr val="tx1"/>
                </a:solidFill>
              </a:rPr>
              <a:t>・水族館飼育体験、スノーケリング</a:t>
            </a:r>
            <a:endParaRPr kumimoji="1" lang="en-US" altLang="ja-JP" sz="1600" b="1" dirty="0" smtClean="0">
              <a:solidFill>
                <a:schemeClr val="tx1"/>
              </a:solidFill>
            </a:endParaRPr>
          </a:p>
          <a:p>
            <a:endParaRPr kumimoji="1" lang="en-US" altLang="ja-JP" sz="2000" b="1" dirty="0" smtClean="0">
              <a:solidFill>
                <a:srgbClr val="FF0000"/>
              </a:solidFill>
            </a:endParaRPr>
          </a:p>
        </p:txBody>
      </p:sp>
      <p:sp>
        <p:nvSpPr>
          <p:cNvPr id="13" name="Rectangle 36"/>
          <p:cNvSpPr>
            <a:spLocks noChangeArrowheads="1"/>
          </p:cNvSpPr>
          <p:nvPr/>
        </p:nvSpPr>
        <p:spPr bwMode="auto">
          <a:xfrm>
            <a:off x="2051720" y="3311545"/>
            <a:ext cx="21602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solidFill>
                  <a:srgbClr val="000000"/>
                </a:solidFill>
              </a:rPr>
              <a:t>　</a:t>
            </a:r>
            <a:r>
              <a:rPr lang="ja-JP" altLang="en-US" sz="1600" b="1" dirty="0" smtClean="0">
                <a:solidFill>
                  <a:srgbClr val="000000"/>
                </a:solidFill>
              </a:rPr>
              <a:t>テーブルサンゴの海</a:t>
            </a:r>
            <a:r>
              <a:rPr lang="en-US" altLang="ja-JP" sz="1600" b="1" dirty="0" smtClean="0">
                <a:solidFill>
                  <a:srgbClr val="000000"/>
                </a:solidFill>
              </a:rPr>
              <a:t> </a:t>
            </a:r>
          </a:p>
        </p:txBody>
      </p:sp>
      <p:sp>
        <p:nvSpPr>
          <p:cNvPr id="14" name="Rectangle 36"/>
          <p:cNvSpPr>
            <a:spLocks noChangeArrowheads="1"/>
          </p:cNvSpPr>
          <p:nvPr/>
        </p:nvSpPr>
        <p:spPr bwMode="auto">
          <a:xfrm>
            <a:off x="6228184" y="3323873"/>
            <a:ext cx="26615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solidFill>
                  <a:srgbClr val="000000"/>
                </a:solidFill>
              </a:rPr>
              <a:t>　</a:t>
            </a:r>
            <a:r>
              <a:rPr lang="ja-JP" altLang="en-US" sz="1600" b="1" dirty="0" smtClean="0">
                <a:solidFill>
                  <a:srgbClr val="000000"/>
                </a:solidFill>
              </a:rPr>
              <a:t>水族館飼育体験</a:t>
            </a:r>
            <a:r>
              <a:rPr lang="en-US" altLang="ja-JP" sz="1600" b="1" dirty="0" smtClean="0">
                <a:solidFill>
                  <a:srgbClr val="000000"/>
                </a:solidFill>
              </a:rPr>
              <a:t> </a:t>
            </a:r>
          </a:p>
        </p:txBody>
      </p:sp>
      <p:pic>
        <p:nvPicPr>
          <p:cNvPr id="12"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4531" y="1556791"/>
            <a:ext cx="2654938" cy="17547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593" y="1556792"/>
            <a:ext cx="2654938" cy="1754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99469" y="1569120"/>
            <a:ext cx="2654938" cy="1754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正方形/長方形 16"/>
          <p:cNvSpPr/>
          <p:nvPr/>
        </p:nvSpPr>
        <p:spPr>
          <a:xfrm>
            <a:off x="6516216" y="3885064"/>
            <a:ext cx="2277596" cy="2712288"/>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b="1" dirty="0">
                <a:solidFill>
                  <a:srgbClr val="002060"/>
                </a:solidFill>
              </a:rPr>
              <a:t>ラムサール条約とは</a:t>
            </a:r>
            <a:r>
              <a:rPr lang="ja-JP" altLang="en-US" sz="1600" b="1" dirty="0" smtClean="0">
                <a:solidFill>
                  <a:srgbClr val="002060"/>
                </a:solidFill>
              </a:rPr>
              <a:t>？</a:t>
            </a:r>
            <a:endParaRPr lang="en-US" altLang="ja-JP" sz="1600" b="1" dirty="0" smtClean="0">
              <a:solidFill>
                <a:srgbClr val="002060"/>
              </a:solidFill>
            </a:endParaRPr>
          </a:p>
          <a:p>
            <a:endParaRPr lang="en-US" altLang="ja-JP" sz="1600" b="1" dirty="0" smtClean="0">
              <a:solidFill>
                <a:srgbClr val="002060"/>
              </a:solidFill>
            </a:endParaRPr>
          </a:p>
          <a:p>
            <a:r>
              <a:rPr lang="ja-JP" altLang="en-US" sz="1200" b="1" dirty="0" smtClean="0">
                <a:solidFill>
                  <a:schemeClr val="tx1"/>
                </a:solidFill>
              </a:rPr>
              <a:t>・</a:t>
            </a:r>
            <a:r>
              <a:rPr lang="ja-JP" altLang="en-US" sz="1200" b="1" dirty="0">
                <a:solidFill>
                  <a:schemeClr val="tx1"/>
                </a:solidFill>
              </a:rPr>
              <a:t>元々世界を渡り歩く水鳥の飛来地の保護の目的でできた条約。現在では保護する価値のあるサンゴ生息域なども対象となり、沖縄の慶良間諸島と並んで、サンゴの生息する海が指定の対象と</a:t>
            </a:r>
            <a:r>
              <a:rPr lang="ja-JP" altLang="en-US" sz="1200" b="1" dirty="0" smtClean="0">
                <a:solidFill>
                  <a:schemeClr val="tx1"/>
                </a:solidFill>
              </a:rPr>
              <a:t>なっている。</a:t>
            </a:r>
            <a:endParaRPr lang="en-US" altLang="ja-JP" sz="1200" b="1" dirty="0" smtClean="0">
              <a:solidFill>
                <a:schemeClr val="tx1"/>
              </a:solidFill>
            </a:endParaRPr>
          </a:p>
          <a:p>
            <a:r>
              <a:rPr lang="ja-JP" altLang="en-US" sz="1200" b="1" dirty="0" smtClean="0">
                <a:solidFill>
                  <a:schemeClr val="tx1"/>
                </a:solidFill>
              </a:rPr>
              <a:t>・串本</a:t>
            </a:r>
            <a:r>
              <a:rPr lang="ja-JP" altLang="en-US" sz="1200" b="1" dirty="0">
                <a:solidFill>
                  <a:schemeClr val="tx1"/>
                </a:solidFill>
              </a:rPr>
              <a:t>の海は世界で最も北にあるサンゴの</a:t>
            </a:r>
            <a:r>
              <a:rPr lang="ja-JP" altLang="en-US" sz="1200" b="1" dirty="0" smtClean="0">
                <a:solidFill>
                  <a:schemeClr val="tx1"/>
                </a:solidFill>
              </a:rPr>
              <a:t>大群落</a:t>
            </a:r>
            <a:r>
              <a:rPr lang="ja-JP" altLang="en-US" sz="1200" b="1" dirty="0">
                <a:solidFill>
                  <a:schemeClr val="tx1"/>
                </a:solidFill>
              </a:rPr>
              <a:t>と</a:t>
            </a:r>
            <a:r>
              <a:rPr lang="ja-JP" altLang="en-US" sz="1200" b="1" dirty="0" smtClean="0">
                <a:solidFill>
                  <a:schemeClr val="tx1"/>
                </a:solidFill>
              </a:rPr>
              <a:t>して登録されている。</a:t>
            </a:r>
            <a:endParaRPr lang="en-US" altLang="ja-JP" sz="1200" b="1" dirty="0" smtClean="0">
              <a:solidFill>
                <a:schemeClr val="tx1"/>
              </a:solidFill>
            </a:endParaRPr>
          </a:p>
          <a:p>
            <a:endParaRPr lang="en-US" altLang="ja-JP" sz="1200" b="1" dirty="0">
              <a:latin typeface="+mn-ea"/>
            </a:endParaRPr>
          </a:p>
        </p:txBody>
      </p:sp>
      <p:sp>
        <p:nvSpPr>
          <p:cNvPr id="9" name="スライド番号プレースホルダー 8"/>
          <p:cNvSpPr>
            <a:spLocks noGrp="1"/>
          </p:cNvSpPr>
          <p:nvPr>
            <p:ph type="sldNum" sz="quarter" idx="12"/>
          </p:nvPr>
        </p:nvSpPr>
        <p:spPr/>
        <p:txBody>
          <a:bodyPr/>
          <a:lstStyle/>
          <a:p>
            <a:fld id="{85E754C9-D8DF-439D-B96B-3FD00F9E1147}" type="slidenum">
              <a:rPr kumimoji="1" lang="ja-JP" altLang="en-US" smtClean="0"/>
              <a:t>7</a:t>
            </a:fld>
            <a:endParaRPr kumimoji="1" lang="ja-JP" altLang="en-US" dirty="0"/>
          </a:p>
        </p:txBody>
      </p:sp>
    </p:spTree>
    <p:extLst>
      <p:ext uri="{BB962C8B-B14F-4D97-AF65-F5344CB8AC3E}">
        <p14:creationId xmlns:p14="http://schemas.microsoft.com/office/powerpoint/2010/main" val="227067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6059016" cy="346050"/>
          </a:xfrm>
        </p:spPr>
        <p:txBody>
          <a:bodyPr>
            <a:noAutofit/>
          </a:bodyPr>
          <a:lstStyle/>
          <a:p>
            <a:pPr algn="l"/>
            <a:r>
              <a:rPr lang="ja-JP" altLang="en-US" sz="2000" b="1" dirty="0" smtClean="0"/>
              <a:t>和歌山</a:t>
            </a:r>
            <a:r>
              <a:rPr lang="ja-JP" altLang="en-US" sz="2000" b="1" dirty="0"/>
              <a:t>だから</a:t>
            </a:r>
            <a:r>
              <a:rPr lang="ja-JP" altLang="en-US" sz="2000" b="1" dirty="0" smtClean="0"/>
              <a:t>できる</a:t>
            </a:r>
            <a:r>
              <a:rPr lang="ja-JP" altLang="en-US" sz="2000" b="1" dirty="0"/>
              <a:t>こと</a:t>
            </a:r>
            <a:endParaRPr kumimoji="1" lang="ja-JP" altLang="en-US" sz="2000" b="1" dirty="0"/>
          </a:p>
        </p:txBody>
      </p:sp>
      <p:cxnSp>
        <p:nvCxnSpPr>
          <p:cNvPr id="4" name="直線コネクタ 3"/>
          <p:cNvCxnSpPr/>
          <p:nvPr/>
        </p:nvCxnSpPr>
        <p:spPr>
          <a:xfrm>
            <a:off x="0" y="692696"/>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5496" y="-27952"/>
            <a:ext cx="858309" cy="772349"/>
          </a:xfrm>
          <a:prstGeom prst="rect">
            <a:avLst/>
          </a:prstGeom>
        </p:spPr>
      </p:pic>
      <p:sp>
        <p:nvSpPr>
          <p:cNvPr id="7" name="横巻き 6"/>
          <p:cNvSpPr/>
          <p:nvPr/>
        </p:nvSpPr>
        <p:spPr>
          <a:xfrm>
            <a:off x="251519" y="841520"/>
            <a:ext cx="6408713" cy="715272"/>
          </a:xfrm>
          <a:prstGeom prst="horizontalScroll">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000" dirty="0" smtClean="0">
                <a:solidFill>
                  <a:schemeClr val="tx2"/>
                </a:solidFill>
                <a:latin typeface="HG丸ｺﾞｼｯｸM-PRO" panose="020F0600000000000000" pitchFamily="50" charset="-128"/>
                <a:ea typeface="HG丸ｺﾞｼｯｸM-PRO" panose="020F0600000000000000" pitchFamily="50" charset="-128"/>
              </a:rPr>
              <a:t>テーマ⑥：日本遺産「鯨とともに生きる」</a:t>
            </a:r>
            <a:endParaRPr kumimoji="1" lang="en-US" altLang="ja-JP" sz="2000" dirty="0" smtClean="0">
              <a:solidFill>
                <a:schemeClr val="tx2"/>
              </a:solidFill>
              <a:latin typeface="HG丸ｺﾞｼｯｸM-PRO" panose="020F0600000000000000" pitchFamily="50" charset="-128"/>
              <a:ea typeface="HG丸ｺﾞｼｯｸM-PRO" panose="020F0600000000000000" pitchFamily="50" charset="-128"/>
            </a:endParaRPr>
          </a:p>
        </p:txBody>
      </p:sp>
      <p:sp>
        <p:nvSpPr>
          <p:cNvPr id="6" name="正方形/長方形 5"/>
          <p:cNvSpPr/>
          <p:nvPr/>
        </p:nvSpPr>
        <p:spPr>
          <a:xfrm>
            <a:off x="501681" y="4010248"/>
            <a:ext cx="5726504" cy="284775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2000" b="1" dirty="0">
                <a:solidFill>
                  <a:srgbClr val="FF0000"/>
                </a:solidFill>
              </a:rPr>
              <a:t>何が学べる</a:t>
            </a:r>
            <a:r>
              <a:rPr lang="ja-JP" altLang="en-US" sz="2000" b="1" dirty="0" smtClean="0">
                <a:solidFill>
                  <a:srgbClr val="FF0000"/>
                </a:solidFill>
              </a:rPr>
              <a:t>？</a:t>
            </a:r>
            <a:endParaRPr lang="en-US" altLang="ja-JP" sz="2000" b="1" dirty="0" smtClean="0">
              <a:solidFill>
                <a:srgbClr val="FF0000"/>
              </a:solidFill>
            </a:endParaRPr>
          </a:p>
          <a:p>
            <a:r>
              <a:rPr kumimoji="1" lang="ja-JP" altLang="en-US" sz="1600" b="1" dirty="0" smtClean="0">
                <a:solidFill>
                  <a:schemeClr val="tx1"/>
                </a:solidFill>
              </a:rPr>
              <a:t>・太地町立くじらの博物館では、獣医・学芸員・飼育員など専門のスタッフから鯨の生態や捕鯨の歴史について</a:t>
            </a:r>
            <a:r>
              <a:rPr lang="ja-JP" altLang="en-US" sz="1600" b="1" dirty="0" smtClean="0">
                <a:solidFill>
                  <a:schemeClr val="tx1"/>
                </a:solidFill>
              </a:rPr>
              <a:t>学べる</a:t>
            </a:r>
            <a:endParaRPr lang="en-US" altLang="ja-JP" sz="1600" b="1" dirty="0" smtClean="0">
              <a:solidFill>
                <a:schemeClr val="tx1"/>
              </a:solidFill>
            </a:endParaRPr>
          </a:p>
          <a:p>
            <a:endParaRPr lang="en-US" altLang="ja-JP" sz="1600" b="1" dirty="0" smtClean="0">
              <a:solidFill>
                <a:schemeClr val="tx1"/>
              </a:solidFill>
            </a:endParaRPr>
          </a:p>
          <a:p>
            <a:r>
              <a:rPr lang="ja-JP" altLang="en-US" sz="1600" b="1" dirty="0" smtClean="0">
                <a:solidFill>
                  <a:schemeClr val="tx1"/>
                </a:solidFill>
              </a:rPr>
              <a:t>・くじらの博物館は日本で</a:t>
            </a:r>
            <a:r>
              <a:rPr lang="ja-JP" altLang="en-US" sz="1600" b="1" dirty="0" smtClean="0">
                <a:solidFill>
                  <a:srgbClr val="FF0000"/>
                </a:solidFill>
              </a:rPr>
              <a:t>鯨に触れあうことができる唯一の施設</a:t>
            </a:r>
            <a:endParaRPr lang="en-US" altLang="ja-JP" sz="1600" b="1" dirty="0" smtClean="0">
              <a:solidFill>
                <a:schemeClr val="tx1"/>
              </a:solidFill>
            </a:endParaRPr>
          </a:p>
          <a:p>
            <a:endParaRPr lang="en-US" altLang="ja-JP" sz="1600" b="1" dirty="0" smtClean="0">
              <a:solidFill>
                <a:schemeClr val="tx1"/>
              </a:solidFill>
            </a:endParaRPr>
          </a:p>
          <a:p>
            <a:r>
              <a:rPr lang="ja-JP" altLang="en-US" sz="1600" b="1" dirty="0" smtClean="0">
                <a:solidFill>
                  <a:schemeClr val="tx1"/>
                </a:solidFill>
              </a:rPr>
              <a:t>・鯨と一緒に泳いだり、餌やり等のふれあい体験を通して、動物との共存について学べる</a:t>
            </a:r>
            <a:endParaRPr kumimoji="1" lang="en-US" altLang="ja-JP" sz="1600" b="1" dirty="0" smtClean="0">
              <a:solidFill>
                <a:schemeClr val="tx1"/>
              </a:solidFill>
            </a:endParaRPr>
          </a:p>
          <a:p>
            <a:endParaRPr kumimoji="1" lang="en-US" altLang="ja-JP" sz="1600" b="1" dirty="0" smtClean="0">
              <a:solidFill>
                <a:schemeClr val="tx1"/>
              </a:solidFill>
            </a:endParaRPr>
          </a:p>
          <a:p>
            <a:r>
              <a:rPr lang="ja-JP" altLang="en-US" sz="1600" b="1" dirty="0" smtClean="0">
                <a:solidFill>
                  <a:schemeClr val="tx1"/>
                </a:solidFill>
              </a:rPr>
              <a:t>・珍しい白い鯨に出会え、触れあうことができる</a:t>
            </a:r>
            <a:endParaRPr kumimoji="1" lang="en-US" altLang="ja-JP" sz="1600" b="1" dirty="0" smtClean="0">
              <a:solidFill>
                <a:schemeClr val="tx1"/>
              </a:solidFill>
            </a:endParaRPr>
          </a:p>
        </p:txBody>
      </p:sp>
      <p:sp>
        <p:nvSpPr>
          <p:cNvPr id="13" name="Rectangle 36"/>
          <p:cNvSpPr>
            <a:spLocks noChangeArrowheads="1"/>
          </p:cNvSpPr>
          <p:nvPr/>
        </p:nvSpPr>
        <p:spPr bwMode="auto">
          <a:xfrm>
            <a:off x="1906351" y="3570373"/>
            <a:ext cx="19442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solidFill>
                  <a:srgbClr val="000000"/>
                </a:solidFill>
              </a:rPr>
              <a:t>　くじら</a:t>
            </a:r>
            <a:r>
              <a:rPr lang="ja-JP" altLang="en-US" sz="1600" b="1" dirty="0" smtClean="0">
                <a:solidFill>
                  <a:srgbClr val="000000"/>
                </a:solidFill>
              </a:rPr>
              <a:t>の博物館</a:t>
            </a:r>
            <a:r>
              <a:rPr lang="en-US" altLang="ja-JP" sz="1600" b="1" dirty="0" smtClean="0">
                <a:solidFill>
                  <a:srgbClr val="000000"/>
                </a:solidFill>
              </a:rPr>
              <a:t> </a:t>
            </a:r>
          </a:p>
        </p:txBody>
      </p:sp>
      <p:sp>
        <p:nvSpPr>
          <p:cNvPr id="14" name="Rectangle 36"/>
          <p:cNvSpPr>
            <a:spLocks noChangeArrowheads="1"/>
          </p:cNvSpPr>
          <p:nvPr/>
        </p:nvSpPr>
        <p:spPr bwMode="auto">
          <a:xfrm>
            <a:off x="6045579" y="3546510"/>
            <a:ext cx="23630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solidFill>
                  <a:srgbClr val="000000"/>
                </a:solidFill>
              </a:rPr>
              <a:t>　</a:t>
            </a:r>
            <a:r>
              <a:rPr lang="ja-JP" altLang="en-US" sz="1600" b="1" dirty="0" smtClean="0">
                <a:solidFill>
                  <a:srgbClr val="000000"/>
                </a:solidFill>
              </a:rPr>
              <a:t>くじらのふれあい体験</a:t>
            </a:r>
            <a:r>
              <a:rPr lang="en-US" altLang="ja-JP" sz="1600" b="1" dirty="0" smtClean="0">
                <a:solidFill>
                  <a:srgbClr val="000000"/>
                </a:solidFill>
              </a:rPr>
              <a:t> </a:t>
            </a:r>
          </a:p>
        </p:txBody>
      </p:sp>
      <p:pic>
        <p:nvPicPr>
          <p:cNvPr id="15"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8781" y="1796793"/>
            <a:ext cx="2654938" cy="17547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 name="Picture 2" descr="J:\２３年度\県内団体視察0413\IMG_0536.jpg"/>
          <p:cNvPicPr>
            <a:picLocks noChangeAspect="1" noChangeArrowheads="1"/>
          </p:cNvPicPr>
          <p:nvPr/>
        </p:nvPicPr>
        <p:blipFill>
          <a:blip r:embed="rId5" cstate="print"/>
          <a:srcRect/>
          <a:stretch>
            <a:fillRect/>
          </a:stretch>
        </p:blipFill>
        <p:spPr bwMode="auto">
          <a:xfrm>
            <a:off x="5753719" y="1815620"/>
            <a:ext cx="2654938" cy="1754753"/>
          </a:xfrm>
          <a:prstGeom prst="rect">
            <a:avLst/>
          </a:prstGeom>
          <a:noFill/>
          <a:ln w="9525">
            <a:noFill/>
            <a:miter lim="800000"/>
            <a:headEnd/>
            <a:tailEnd/>
          </a:ln>
        </p:spPr>
      </p:pic>
      <p:pic>
        <p:nvPicPr>
          <p:cNvPr id="20" name="Picture 7" descr="G:\パワポ作成\太地町\くじら館１.JPG"/>
          <p:cNvPicPr>
            <a:picLocks noChangeAspect="1" noChangeArrowheads="1"/>
          </p:cNvPicPr>
          <p:nvPr/>
        </p:nvPicPr>
        <p:blipFill>
          <a:blip r:embed="rId6" cstate="print"/>
          <a:srcRect/>
          <a:stretch>
            <a:fillRect/>
          </a:stretch>
        </p:blipFill>
        <p:spPr bwMode="auto">
          <a:xfrm>
            <a:off x="459867" y="1801828"/>
            <a:ext cx="2637674" cy="1744682"/>
          </a:xfrm>
          <a:prstGeom prst="rect">
            <a:avLst/>
          </a:prstGeom>
          <a:noFill/>
          <a:ln w="9525">
            <a:noFill/>
            <a:miter lim="800000"/>
            <a:headEnd/>
            <a:tailEnd/>
          </a:ln>
        </p:spPr>
      </p:pic>
      <p:sp>
        <p:nvSpPr>
          <p:cNvPr id="12" name="正方形/長方形 11"/>
          <p:cNvSpPr/>
          <p:nvPr/>
        </p:nvSpPr>
        <p:spPr>
          <a:xfrm>
            <a:off x="6300192" y="3885064"/>
            <a:ext cx="2463129" cy="285630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b="1" dirty="0">
                <a:solidFill>
                  <a:srgbClr val="002060"/>
                </a:solidFill>
              </a:rPr>
              <a:t>日本遺産とは？</a:t>
            </a:r>
            <a:endParaRPr lang="en-US" altLang="ja-JP" sz="1600" b="1" dirty="0">
              <a:solidFill>
                <a:srgbClr val="002060"/>
              </a:solidFill>
            </a:endParaRPr>
          </a:p>
          <a:p>
            <a:r>
              <a:rPr lang="ja-JP" altLang="en-US" sz="1600" b="1" dirty="0">
                <a:solidFill>
                  <a:schemeClr val="tx1"/>
                </a:solidFill>
              </a:rPr>
              <a:t>・</a:t>
            </a:r>
            <a:r>
              <a:rPr lang="ja-JP" altLang="en-US" sz="1200" b="1" dirty="0">
                <a:latin typeface="+mn-ea"/>
              </a:rPr>
              <a:t>地域の歴史的魅力や特色を通じて我が国の文化・伝統を語るストーリーを文化庁が認定するもの</a:t>
            </a:r>
            <a:r>
              <a:rPr lang="ja-JP" altLang="en-US" sz="1200" b="1" dirty="0" smtClean="0">
                <a:latin typeface="+mn-ea"/>
              </a:rPr>
              <a:t>。</a:t>
            </a:r>
            <a:endParaRPr lang="en-US" altLang="ja-JP" sz="1200" b="1" dirty="0" smtClean="0">
              <a:latin typeface="+mn-ea"/>
            </a:endParaRPr>
          </a:p>
          <a:p>
            <a:endParaRPr lang="en-US" altLang="ja-JP" sz="1200" b="1" dirty="0">
              <a:latin typeface="+mn-ea"/>
            </a:endParaRPr>
          </a:p>
          <a:p>
            <a:r>
              <a:rPr lang="ja-JP" altLang="en-US" sz="1600" b="1" dirty="0">
                <a:solidFill>
                  <a:srgbClr val="002060"/>
                </a:solidFill>
              </a:rPr>
              <a:t>古来から続く捕鯨文化から</a:t>
            </a:r>
            <a:r>
              <a:rPr lang="ja-JP" altLang="en-US" sz="1600" b="1" dirty="0" smtClean="0">
                <a:solidFill>
                  <a:srgbClr val="002060"/>
                </a:solidFill>
              </a:rPr>
              <a:t>考える</a:t>
            </a:r>
            <a:endParaRPr lang="en-US" altLang="ja-JP" sz="1600" b="1" dirty="0" smtClean="0">
              <a:solidFill>
                <a:srgbClr val="002060"/>
              </a:solidFill>
            </a:endParaRPr>
          </a:p>
          <a:p>
            <a:r>
              <a:rPr lang="ja-JP" altLang="en-US" sz="1200" b="1" dirty="0" smtClean="0">
                <a:solidFill>
                  <a:srgbClr val="002060"/>
                </a:solidFill>
              </a:rPr>
              <a:t>・</a:t>
            </a:r>
            <a:r>
              <a:rPr lang="ja-JP" altLang="en-US" sz="1200" b="1" dirty="0" smtClean="0">
                <a:solidFill>
                  <a:schemeClr val="tx1"/>
                </a:solidFill>
              </a:rPr>
              <a:t>江戸</a:t>
            </a:r>
            <a:r>
              <a:rPr lang="ja-JP" altLang="en-US" sz="1200" b="1" dirty="0">
                <a:solidFill>
                  <a:schemeClr val="tx1"/>
                </a:solidFill>
              </a:rPr>
              <a:t>時代初期から始まり、地域を支える一大産業に発展した背景と今に受け継がれている捕鯨文化、</a:t>
            </a:r>
            <a:r>
              <a:rPr lang="ja-JP" altLang="en-US" sz="1200" b="1" dirty="0" smtClean="0">
                <a:solidFill>
                  <a:schemeClr val="tx1"/>
                </a:solidFill>
              </a:rPr>
              <a:t>そのストーリーに触れることができる。</a:t>
            </a:r>
            <a:endParaRPr lang="en-US" altLang="ja-JP" sz="1200" b="1" dirty="0">
              <a:solidFill>
                <a:schemeClr val="tx1"/>
              </a:solidFill>
            </a:endParaRPr>
          </a:p>
          <a:p>
            <a:endParaRPr lang="en-US" altLang="ja-JP" sz="1600" b="1" dirty="0">
              <a:solidFill>
                <a:srgbClr val="002060"/>
              </a:solidFill>
            </a:endParaRPr>
          </a:p>
        </p:txBody>
      </p:sp>
      <p:sp>
        <p:nvSpPr>
          <p:cNvPr id="9" name="スライド番号プレースホルダー 8"/>
          <p:cNvSpPr>
            <a:spLocks noGrp="1"/>
          </p:cNvSpPr>
          <p:nvPr>
            <p:ph type="sldNum" sz="quarter" idx="12"/>
          </p:nvPr>
        </p:nvSpPr>
        <p:spPr/>
        <p:txBody>
          <a:bodyPr/>
          <a:lstStyle/>
          <a:p>
            <a:fld id="{85E754C9-D8DF-439D-B96B-3FD00F9E1147}" type="slidenum">
              <a:rPr kumimoji="1" lang="ja-JP" altLang="en-US" smtClean="0"/>
              <a:t>8</a:t>
            </a:fld>
            <a:endParaRPr kumimoji="1" lang="ja-JP" altLang="en-US"/>
          </a:p>
        </p:txBody>
      </p:sp>
    </p:spTree>
    <p:extLst>
      <p:ext uri="{BB962C8B-B14F-4D97-AF65-F5344CB8AC3E}">
        <p14:creationId xmlns:p14="http://schemas.microsoft.com/office/powerpoint/2010/main" val="41438785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4419</TotalTime>
  <Words>1852</Words>
  <Application>Microsoft Office PowerPoint</Application>
  <PresentationFormat>画面に合わせる (4:3)</PresentationFormat>
  <Paragraphs>457</Paragraphs>
  <Slides>21</Slides>
  <Notes>6</Notes>
  <HiddenSlides>0</HiddenSlides>
  <MMClips>0</MMClips>
  <ScaleCrop>false</ScaleCrop>
  <HeadingPairs>
    <vt:vector size="6" baseType="variant">
      <vt:variant>
        <vt:lpstr>テーマ</vt:lpstr>
      </vt:variant>
      <vt:variant>
        <vt:i4>1</vt:i4>
      </vt:variant>
      <vt:variant>
        <vt:lpstr>埋め込まれた OLE サーバー</vt:lpstr>
      </vt:variant>
      <vt:variant>
        <vt:i4>2</vt:i4>
      </vt:variant>
      <vt:variant>
        <vt:lpstr>スライド タイトル</vt:lpstr>
      </vt:variant>
      <vt:variant>
        <vt:i4>21</vt:i4>
      </vt:variant>
    </vt:vector>
  </HeadingPairs>
  <TitlesOfParts>
    <vt:vector size="24" baseType="lpstr">
      <vt:lpstr>Office ​​テーマ</vt:lpstr>
      <vt:lpstr>ビットマップ イメージ</vt:lpstr>
      <vt:lpstr>ペイントブラシの絵</vt:lpstr>
      <vt:lpstr>和歌山県教育旅行のご提案</vt:lpstr>
      <vt:lpstr>PowerPoint プレゼンテーション</vt:lpstr>
      <vt:lpstr>PowerPoint プレゼンテーション</vt:lpstr>
      <vt:lpstr>和歌山だからできること</vt:lpstr>
      <vt:lpstr>和歌山だからできること</vt:lpstr>
      <vt:lpstr>PowerPoint プレゼンテーション</vt:lpstr>
      <vt:lpstr>和歌山だからできること</vt:lpstr>
      <vt:lpstr>和歌山だからできること</vt:lpstr>
      <vt:lpstr>和歌山だからできること</vt:lpstr>
      <vt:lpstr>和歌山だからできること</vt:lpstr>
      <vt:lpstr>和歌山だからできること</vt:lpstr>
      <vt:lpstr>和歌山だからできること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Wakayama Prefecture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Wakayama Prefecture</dc:creator>
  <cp:lastModifiedBy>Wakayama Prefecture</cp:lastModifiedBy>
  <cp:revision>202</cp:revision>
  <cp:lastPrinted>2017-03-29T10:37:42Z</cp:lastPrinted>
  <dcterms:created xsi:type="dcterms:W3CDTF">2016-06-28T07:29:52Z</dcterms:created>
  <dcterms:modified xsi:type="dcterms:W3CDTF">2017-03-29T11:02:51Z</dcterms:modified>
</cp:coreProperties>
</file>