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1008062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4821"/>
    <a:srgbClr val="E6761A"/>
    <a:srgbClr val="F9A307"/>
    <a:srgbClr val="FF5050"/>
    <a:srgbClr val="F2F8AA"/>
    <a:srgbClr val="FF6600"/>
    <a:srgbClr val="B09B00"/>
    <a:srgbClr val="961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>
        <p:scale>
          <a:sx n="66" d="100"/>
          <a:sy n="66" d="100"/>
        </p:scale>
        <p:origin x="-2082" y="-72"/>
      </p:cViewPr>
      <p:guideLst>
        <p:guide orient="horz" pos="2880"/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9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F6626A76-60C7-4CBD-9786-3F4886BB878A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1363"/>
            <a:ext cx="2514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48" y="4686538"/>
            <a:ext cx="5387667" cy="4439132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9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BAC49CA0-CE98-498B-A817-F5F88FF68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3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2"/>
            <a:ext cx="5829300" cy="21608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9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1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39037"/>
            <a:ext cx="1157288" cy="1146671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39037"/>
            <a:ext cx="3357563" cy="1146671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7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6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272602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7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136196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136196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03694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56476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96865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56476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96865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3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8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401361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401361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109466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9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889492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7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403694"/>
            <a:ext cx="617220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52150"/>
            <a:ext cx="6172200" cy="6652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343249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871A-CC70-4320-AAC3-F891AB8F60A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343249"/>
            <a:ext cx="21717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343249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E54D-8C83-4023-9DD9-3467064AA9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0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435863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下記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申込用紙に必要事項をご記入の上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、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11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月</a:t>
            </a:r>
            <a:r>
              <a:rPr lang="en-US" altLang="ja-JP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7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日（水）まで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に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MAIL</a:t>
            </a:r>
            <a:r>
              <a:rPr lang="ja-JP" altLang="en-US" sz="1400" dirty="0" err="1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又は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FAX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のいずれかにてお申し込みください。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Segoe UI Black" panose="020B0A02040204020203" pitchFamily="34" charset="0"/>
            </a:endParaRPr>
          </a:p>
          <a:p>
            <a:pPr>
              <a:lnSpc>
                <a:spcPts val="1200"/>
              </a:lnSpc>
            </a:pPr>
            <a:endParaRPr lang="en-US" altLang="ja-JP" sz="16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Segoe UI Black" panose="020B0A02040204020203" pitchFamily="34" charset="0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MAIL</a:t>
            </a: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furukawa_r0010@pref.wakayama.lg.jp </a:t>
            </a:r>
          </a:p>
          <a:p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ＦＡＸ</a:t>
            </a: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：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０７３－４２７－１５２３</a:t>
            </a: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Segoe UI Black" panose="020B0A02040204020203" pitchFamily="34" charset="0"/>
            </a:endParaRPr>
          </a:p>
          <a:p>
            <a:r>
              <a:rPr lang="en-US" altLang="ja-JP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Segoe UI Black" panose="020B0A02040204020203" pitchFamily="34" charset="0"/>
              </a:rPr>
              <a:t> </a:t>
            </a: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Segoe UI Black" panose="020B0A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961" y="2058367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和歌山県 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観光交流課　古川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・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田嶋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  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TEL 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073-441-2787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　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FAX 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073-427-1523</a:t>
            </a: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和歌山県 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商工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振興課　遠藤・島本  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TEL 073-441-2744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　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FAX 073-422-1529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　　　　　　　　　　　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76278" y="2604234"/>
            <a:ext cx="39453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「キャッシュレスセミナー </a:t>
            </a:r>
            <a:r>
              <a:rPr lang="en-US" altLang="ja-JP" sz="20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ja-JP" altLang="en-US" sz="200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和歌山」</a:t>
            </a:r>
          </a:p>
          <a:p>
            <a:pPr algn="ctr"/>
            <a:r>
              <a:rPr lang="ja-JP" altLang="en-US" sz="2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参加申込用紙</a:t>
            </a:r>
            <a:endParaRPr lang="ja-JP" altLang="en-US" sz="2000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343" y="71760"/>
            <a:ext cx="136800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 込 方 法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61" y="1727944"/>
            <a:ext cx="1368000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問い合わせ先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542212"/>
              </p:ext>
            </p:extLst>
          </p:nvPr>
        </p:nvGraphicFramePr>
        <p:xfrm>
          <a:off x="4774" y="3312119"/>
          <a:ext cx="6838080" cy="6553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50"/>
                <a:gridCol w="799770"/>
                <a:gridCol w="2008542"/>
                <a:gridCol w="360040"/>
                <a:gridCol w="3212978"/>
              </a:tblGrid>
              <a:tr h="112404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参加希望会場の□にチェック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してください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和歌山市会場：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日（月）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西牟婁会場　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日（火）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 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東牟婁会場　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日（水）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68606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希望者のみ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個別相談会を希望される方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個別相談を希望する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会社の希望　　　なし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 あり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8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先着順とさせていただきますので、ご希望に添えない場合は御容赦ください。　　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結果は、当日ご案内します。　　　　　　　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2193"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4088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または団体名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4088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（電話番号）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0710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　　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18168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参加者氏名（個人でお申し込みの方は、以下は記載不要です。）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408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408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408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-11889" y="2592040"/>
            <a:ext cx="691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9961" y="9855422"/>
            <a:ext cx="6858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　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記載された個人情報は、本セミナーの目的以外には使用しません。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Segoe UI Black" panose="020B0A02040204020203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07495" y="3413156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07495" y="3749215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16674" y="4079079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31188" y="4478762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408817" y="5213356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06936" y="4853316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02502"/>
              </p:ext>
            </p:extLst>
          </p:nvPr>
        </p:nvGraphicFramePr>
        <p:xfrm>
          <a:off x="3356991" y="4536256"/>
          <a:ext cx="3384377" cy="10931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2683"/>
                <a:gridCol w="2521694"/>
              </a:tblGrid>
              <a:tr h="33173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希望する会社名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068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第一希望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68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第二希望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4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002060"/>
          </a:solidFill>
        </a:ln>
      </a:spPr>
      <a:bodyPr rtlCol="0" anchor="ctr"/>
      <a:lstStyle>
        <a:defPPr algn="ctr">
          <a:defRPr kumimoji="1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105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Ｎ西－大阪和歌山 次田 尚弘</dc:creator>
  <cp:lastModifiedBy>123307</cp:lastModifiedBy>
  <cp:revision>198</cp:revision>
  <cp:lastPrinted>2018-10-03T05:30:57Z</cp:lastPrinted>
  <dcterms:created xsi:type="dcterms:W3CDTF">2015-06-08T10:44:26Z</dcterms:created>
  <dcterms:modified xsi:type="dcterms:W3CDTF">2018-10-17T10:16:54Z</dcterms:modified>
</cp:coreProperties>
</file>