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9" autoAdjust="0"/>
  </p:normalViewPr>
  <p:slideViewPr>
    <p:cSldViewPr>
      <p:cViewPr>
        <p:scale>
          <a:sx n="100" d="100"/>
          <a:sy n="100" d="100"/>
        </p:scale>
        <p:origin x="-492" y="109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0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9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3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26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5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7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1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BC39-B8A5-41AB-AD88-F7BBBB1EDBA5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AEF7-7B9C-4746-8E44-3FD7F309A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7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1.bp.blogspot.com/-TwMp7OGG7vo/VHPgDGneExI/AAAAAAAApOk/DomNzAjFxEg/s800/job_chef_man.png" TargetMode="External"/><Relationship Id="rId18" Type="http://schemas.openxmlformats.org/officeDocument/2006/relationships/hyperlink" Target="https://4.bp.blogspot.com/-iGg5kQCuDG4/Us_MKKkt7AI/AAAAAAAAdBs/6iGH8M2kCwQ/s800/daigakusei_woman.png" TargetMode="External"/><Relationship Id="rId3" Type="http://schemas.openxmlformats.org/officeDocument/2006/relationships/hyperlink" Target="https://3.bp.blogspot.com/-Tsx2ag1qcVk/UNO5bQwAElI/AAAAAAAAIx8/jwOIg9WO8L8/s1600/apron_mama.png" TargetMode="External"/><Relationship Id="rId7" Type="http://schemas.openxmlformats.org/officeDocument/2006/relationships/hyperlink" Target="https://1.bp.blogspot.com/-TKjTYaM3rk8/WLEuop1AmWI/AAAAAAABCFw/syyafF_VhcwrIjov-ieSP59D9rBsS6MUwCLcB/s800/computer05_businessman.png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1.bp.blogspot.com/-x66gVF1MB1I/VdLr-mQVEmI/AAAAAAAAw1Y/EA-SR-rYRsE/s800/study_daigakusei_man.png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4.bp.blogspot.com/-5riNei7pd5k/VmFjWZmeZyI/AAAAAAAA1T4/xtxrRyAPe48/s800/job_bengoshi_man.png" TargetMode="External"/><Relationship Id="rId10" Type="http://schemas.openxmlformats.org/officeDocument/2006/relationships/image" Target="../media/image6.png"/><Relationship Id="rId19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hyperlink" Target="https://1.bp.blogspot.com/-s3o1ROyCRLk/V5QoJkIh51I/AAAAAAAA8nU/sqjga51c_841qaq-t-52Sy9Ejudh8mLmACLcB/s800/smartphone_schoolgirl_walk.png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テキスト ボックス 72"/>
          <p:cNvSpPr txBox="1"/>
          <p:nvPr/>
        </p:nvSpPr>
        <p:spPr>
          <a:xfrm>
            <a:off x="3131840" y="4005064"/>
            <a:ext cx="2880321" cy="2715761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7547" y="4005064"/>
            <a:ext cx="2861263" cy="270037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4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40" name="Picture 16" descr="https://2.bp.blogspot.com/-RbbGOXpWLgc/Us_MJrSkBsI/AAAAAAAAdBk/wSqULzpIv6E/s800/daigakusei_ma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75"/>
          <a:stretch/>
        </p:blipFill>
        <p:spPr bwMode="auto">
          <a:xfrm>
            <a:off x="1672500" y="5403035"/>
            <a:ext cx="1300531" cy="9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-15552" y="0"/>
            <a:ext cx="9159552" cy="9087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支給認定基準世帯員</a:t>
            </a:r>
            <a:endParaRPr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</a:t>
            </a: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さん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の自己負担上限月額の算定にあたり、算定の対象となる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方です。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・住民票上の「</a:t>
            </a: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世帯」とは異なり、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同じ医療</a:t>
            </a: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保険に加入している人が「世帯」と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なります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9228" y="2492896"/>
            <a:ext cx="8927268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支給認定基準世帯員の例</a:t>
            </a:r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38" name="Picture 14" descr="エプロン姿のお母さんのイラスト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73"/>
          <a:stretch/>
        </p:blipFill>
        <p:spPr bwMode="auto">
          <a:xfrm flipH="1">
            <a:off x="1835696" y="4297489"/>
            <a:ext cx="878785" cy="85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533288" y="5107496"/>
            <a:ext cx="79835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(55)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51234" y="5085184"/>
            <a:ext cx="79835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母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(50)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1564" y="6337494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患者：長女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(21)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657708" y="6337494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長男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(17)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8926" y="2022957"/>
            <a:ext cx="2732857" cy="345881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加入者例｜個人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事業などの自営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業者　等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8926" y="1052736"/>
            <a:ext cx="2732858" cy="2264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国民健康保険組合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8926" y="1279144"/>
            <a:ext cx="2732857" cy="576714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加入者例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｜同業同種の自営業者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など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（医師、薬剤師、建設業 等）</a:t>
            </a:r>
            <a:endParaRPr lang="en-US" altLang="ja-JP" sz="10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9228" y="2852936"/>
            <a:ext cx="8927268" cy="3960440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98984" y="3140968"/>
            <a:ext cx="2880320" cy="807546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>
              <a:lnSpc>
                <a:spcPct val="150000"/>
              </a:lnSpc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４人家族で全員が同じ「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国民健康保険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」又は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>
              <a:lnSpc>
                <a:spcPct val="150000"/>
              </a:lnSpc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国民健康保険組合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」に加入している場合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▶ 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家族全員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が支給認定基準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世帯員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2" name="Picture 8" descr="https://3.bp.blogspot.com/-HvOj_0BFbrI/WKFjGlnqUlI/AAAAAAABBuk/EUKOQygLQ0Y1PmbMM6N31Pv5Ogj_HMBGACLcB/s800/nigaoe_hippocrat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15" y="4197732"/>
            <a:ext cx="731822" cy="85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3275856" y="4957719"/>
            <a:ext cx="124040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患者：父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(80)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897678" y="4957719"/>
            <a:ext cx="79835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母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(75)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216572" y="6353154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長男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(46)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72000" y="6353154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長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女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(42)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1840" y="3138605"/>
            <a:ext cx="2880320" cy="819088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>
              <a:lnSpc>
                <a:spcPct val="150000"/>
              </a:lnSpc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４人家族で、父と母が「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後期高齢者医療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」に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>
              <a:lnSpc>
                <a:spcPct val="150000"/>
              </a:lnSpc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加入している場合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▶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父と母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が支給認定基準世帯員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98489" y="2903897"/>
            <a:ext cx="2880321" cy="2593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国民健康保険</a:t>
            </a:r>
            <a:endParaRPr lang="en-US" altLang="ja-JP" sz="1400" b="1" dirty="0" smtClean="0">
              <a:solidFill>
                <a:schemeClr val="tx2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131840" y="2903897"/>
            <a:ext cx="2880320" cy="2593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後期高齢者医療</a:t>
            </a:r>
            <a:endParaRPr lang="en-US" altLang="ja-JP" sz="1400" b="1" dirty="0" smtClean="0">
              <a:solidFill>
                <a:schemeClr val="tx2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07504" y="2492896"/>
            <a:ext cx="72008" cy="3103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8" name="Picture 14" descr="エプロン姿のお母さんのイラスト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73"/>
          <a:stretch/>
        </p:blipFill>
        <p:spPr bwMode="auto">
          <a:xfrm flipH="1">
            <a:off x="7821617" y="4197732"/>
            <a:ext cx="878785" cy="85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正方形/長方形 48"/>
          <p:cNvSpPr/>
          <p:nvPr/>
        </p:nvSpPr>
        <p:spPr>
          <a:xfrm>
            <a:off x="6516216" y="4996553"/>
            <a:ext cx="79835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(55)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915007" y="5007314"/>
            <a:ext cx="798352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母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(50)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336188" y="6292697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患者：長男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(21)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668344" y="6292697"/>
            <a:ext cx="1330116" cy="421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長</a:t>
            </a:r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女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(17)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084169" y="3138605"/>
            <a:ext cx="2880320" cy="819088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>
              <a:lnSpc>
                <a:spcPct val="150000"/>
              </a:lnSpc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４人家族で、被保険者が父である「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被用者保</a:t>
            </a:r>
            <a:endParaRPr lang="en-US" altLang="ja-JP" sz="105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>
              <a:lnSpc>
                <a:spcPct val="150000"/>
              </a:lnSpc>
            </a:pP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険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」に全員が加入している場合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▶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父と患者</a:t>
            </a:r>
            <a:r>
              <a:rPr lang="en-US" altLang="ja-JP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この例では長男</a:t>
            </a:r>
            <a:r>
              <a:rPr lang="en-US" altLang="ja-JP" sz="8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支給認定基準世帯員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084167" y="2903897"/>
            <a:ext cx="2880321" cy="2593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2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被用者保険</a:t>
            </a:r>
            <a:endParaRPr lang="en-US" altLang="ja-JP" sz="1400" b="1" dirty="0" smtClean="0">
              <a:solidFill>
                <a:schemeClr val="tx2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931588" y="1063120"/>
            <a:ext cx="2720532" cy="216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後期高齢者医療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31589" y="1274529"/>
            <a:ext cx="2720531" cy="1083904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加入者例｜</a:t>
            </a:r>
            <a:r>
              <a:rPr lang="en-US" altLang="ja-JP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75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歳以上の高齢者　等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696030" y="1063120"/>
            <a:ext cx="3332027" cy="218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被用者保険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696030" y="1260803"/>
            <a:ext cx="3332026" cy="1107628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団 体 例 ｜協会けんぽ、健康保険組合、共済組合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加入者例｜サラリーマン、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公務員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42" name="Picture 18" descr="https://4.bp.blogspot.com/-TR6QviQzvMY/UZSsZZJK7GI/AAAAAAAASzM/li2Ww4kH8Fg/s800/obaasan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0"/>
          <a:stretch/>
        </p:blipFill>
        <p:spPr bwMode="auto">
          <a:xfrm>
            <a:off x="4860032" y="4276473"/>
            <a:ext cx="864416" cy="76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正方形/長方形 62"/>
          <p:cNvSpPr/>
          <p:nvPr/>
        </p:nvSpPr>
        <p:spPr>
          <a:xfrm>
            <a:off x="323528" y="4221088"/>
            <a:ext cx="2554252" cy="2440216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333147" y="4136669"/>
            <a:ext cx="2479429" cy="118255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50" name="Picture 26" descr="パソコンを使うサラリーマンのイラスト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9" b="27213"/>
          <a:stretch/>
        </p:blipFill>
        <p:spPr bwMode="auto">
          <a:xfrm>
            <a:off x="6451652" y="4169939"/>
            <a:ext cx="1364472" cy="88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歩きスマホのイラスト（女子学生）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24" b="40996"/>
          <a:stretch/>
        </p:blipFill>
        <p:spPr bwMode="auto">
          <a:xfrm>
            <a:off x="7800313" y="5356593"/>
            <a:ext cx="1023761" cy="101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勉強をしている人のイラスト（男性）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39"/>
          <a:stretch/>
        </p:blipFill>
        <p:spPr bwMode="auto">
          <a:xfrm>
            <a:off x="6127416" y="5284585"/>
            <a:ext cx="1735910" cy="104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正方形/長方形 67"/>
          <p:cNvSpPr/>
          <p:nvPr/>
        </p:nvSpPr>
        <p:spPr>
          <a:xfrm rot="5400000">
            <a:off x="5717024" y="4804246"/>
            <a:ext cx="2492907" cy="1182554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8926" y="1839274"/>
            <a:ext cx="2732858" cy="1836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国民健康保険</a:t>
            </a:r>
            <a:endParaRPr lang="en-US" altLang="ja-JP" sz="12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56" name="Picture 32" descr="料理を差し出しているシェフのイラスト（男性）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29"/>
          <a:stretch/>
        </p:blipFill>
        <p:spPr bwMode="auto">
          <a:xfrm>
            <a:off x="317542" y="3933056"/>
            <a:ext cx="1230122" cy="125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弁護士のイラスト">
            <a:hlinkClick r:id="rId15"/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275921" y="5358292"/>
            <a:ext cx="1131210" cy="105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s://1.bp.blogspot.com/-mYOYLMMGvgY/U-8GZ6Qd_1I/AAAAAAAAk4U/4UAwFbzBrEo/s800/job_bengoshi_woman.pn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58"/>
          <a:stretch/>
        </p:blipFill>
        <p:spPr bwMode="auto">
          <a:xfrm>
            <a:off x="4540390" y="5331017"/>
            <a:ext cx="1399762" cy="108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テキスト ボックス 73"/>
          <p:cNvSpPr txBox="1"/>
          <p:nvPr/>
        </p:nvSpPr>
        <p:spPr>
          <a:xfrm>
            <a:off x="6084169" y="4005064"/>
            <a:ext cx="2880321" cy="2715761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07504" y="2791036"/>
            <a:ext cx="8928992" cy="619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6" name="Picture 2" descr="大学生のイラスト（女性）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9" b="51526"/>
          <a:stretch/>
        </p:blipFill>
        <p:spPr bwMode="auto">
          <a:xfrm>
            <a:off x="270992" y="5257374"/>
            <a:ext cx="1397702" cy="118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58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235</Words>
  <Application>Microsoft Office PowerPoint</Application>
  <PresentationFormat>画面に合わせる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127019</dc:creator>
  <cp:lastModifiedBy>127019</cp:lastModifiedBy>
  <cp:revision>23</cp:revision>
  <cp:lastPrinted>2019-07-26T12:58:12Z</cp:lastPrinted>
  <dcterms:created xsi:type="dcterms:W3CDTF">2019-07-26T10:37:09Z</dcterms:created>
  <dcterms:modified xsi:type="dcterms:W3CDTF">2019-07-31T05:19:23Z</dcterms:modified>
</cp:coreProperties>
</file>