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>
        <p:scale>
          <a:sx n="125" d="100"/>
          <a:sy n="125" d="100"/>
        </p:scale>
        <p:origin x="2028" y="-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r">
              <a:defRPr sz="1200"/>
            </a:lvl1pPr>
          </a:lstStyle>
          <a:p>
            <a:fld id="{37910F89-8616-4F68-AC96-895F0D53A204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r">
              <a:defRPr sz="1200"/>
            </a:lvl1pPr>
          </a:lstStyle>
          <a:p>
            <a:fld id="{786D6A83-8FB8-4F5F-820C-859116A69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0092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375" cy="498966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8" tIns="46114" rIns="92228" bIns="46114" rtlCol="0"/>
          <a:lstStyle>
            <a:lvl1pPr algn="r">
              <a:defRPr sz="1200"/>
            </a:lvl1pPr>
          </a:lstStyle>
          <a:p>
            <a:fld id="{AD2C0035-4115-4E70-A915-83D846072BEF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60625" y="1243013"/>
            <a:ext cx="188595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8" tIns="46114" rIns="92228" bIns="461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83357"/>
            <a:ext cx="5446723" cy="3913364"/>
          </a:xfrm>
          <a:prstGeom prst="rect">
            <a:avLst/>
          </a:prstGeom>
        </p:spPr>
        <p:txBody>
          <a:bodyPr vert="horz" lIns="92228" tIns="46114" rIns="92228" bIns="461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8966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8" tIns="46114" rIns="92228" bIns="46114" rtlCol="0" anchor="b"/>
          <a:lstStyle>
            <a:lvl1pPr algn="r">
              <a:defRPr sz="1200"/>
            </a:lvl1pPr>
          </a:lstStyle>
          <a:p>
            <a:fld id="{E5417711-9A35-4DF6-AFAA-2DC61EDAF4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3756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0D43-173E-4874-9C11-82861093155A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58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BFFD2-4072-491D-9677-635EBABF989C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01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C7124-FC9A-49FF-9EFD-D7C884B9B19D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8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2768-29FF-4D28-8CA4-203F14B3FDBB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78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4138-6C6B-44C3-B04D-8C7D51D159ED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2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6CA3-7586-465A-8C77-8FB3D80C6E5D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06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20DC0-A491-4131-A3E3-6497AE5BED1F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11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ACD3-2A92-4F40-81D4-55D5BB978CE3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53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DA796-C36D-4DBD-B11A-A2E9B15C0220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84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ED2B-5B71-4EE5-A7E5-340B9A91D726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99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5BC6-50E7-4B7A-8926-10315FC95B88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6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A59E0-F6BC-4605-9992-D20B859C6920}" type="datetime1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B5F0-DAB8-4467-953D-C5FF52AA0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96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40497" y="1434959"/>
            <a:ext cx="109105" cy="3011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4" name="正方形/長方形 3"/>
          <p:cNvSpPr/>
          <p:nvPr/>
        </p:nvSpPr>
        <p:spPr>
          <a:xfrm>
            <a:off x="338909" y="1404067"/>
            <a:ext cx="2974391" cy="3011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50" dirty="0"/>
              <a:t>こども施策審議会委員、専門委員</a:t>
            </a:r>
            <a:endParaRPr lang="ja-JP" altLang="en-US" sz="135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393462" y="1737585"/>
            <a:ext cx="264610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853597"/>
              </p:ext>
            </p:extLst>
          </p:nvPr>
        </p:nvGraphicFramePr>
        <p:xfrm>
          <a:off x="349602" y="2688492"/>
          <a:ext cx="6326933" cy="3725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704">
                  <a:extLst>
                    <a:ext uri="{9D8B030D-6E8A-4147-A177-3AD203B41FA5}">
                      <a16:colId xmlns:a16="http://schemas.microsoft.com/office/drawing/2014/main" val="627170354"/>
                    </a:ext>
                  </a:extLst>
                </a:gridCol>
                <a:gridCol w="1099022">
                  <a:extLst>
                    <a:ext uri="{9D8B030D-6E8A-4147-A177-3AD203B41FA5}">
                      <a16:colId xmlns:a16="http://schemas.microsoft.com/office/drawing/2014/main" val="3832993071"/>
                    </a:ext>
                  </a:extLst>
                </a:gridCol>
                <a:gridCol w="4385207">
                  <a:extLst>
                    <a:ext uri="{9D8B030D-6E8A-4147-A177-3AD203B41FA5}">
                      <a16:colId xmlns:a16="http://schemas.microsoft.com/office/drawing/2014/main" val="2917453017"/>
                    </a:ext>
                  </a:extLst>
                </a:gridCol>
              </a:tblGrid>
              <a:tr h="286607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750555872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井手　敏泰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和歌山商工会議所青年部</a:t>
                      </a:r>
                      <a:r>
                        <a:rPr kumimoji="1" lang="ja-JP" altLang="en-US" sz="1200" dirty="0" smtClean="0"/>
                        <a:t>会長</a:t>
                      </a:r>
                      <a:endParaRPr kumimoji="1" lang="ja-JP" altLang="en-US" sz="1200" dirty="0" smtClean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315591006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上野　和久　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高野山大学特任</a:t>
                      </a:r>
                      <a:r>
                        <a:rPr kumimoji="1" lang="ja-JP" altLang="en-US" sz="1200" dirty="0" smtClean="0"/>
                        <a:t>教授</a:t>
                      </a:r>
                      <a:endParaRPr kumimoji="1" lang="ja-JP" altLang="en-US" sz="1200" dirty="0" smtClean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151982588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木村　直美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和歌山労働局雇用環境・均等</a:t>
                      </a:r>
                      <a:r>
                        <a:rPr kumimoji="1" lang="ja-JP" altLang="en-US" sz="1200" dirty="0" smtClean="0"/>
                        <a:t>室長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936562761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桑木　義典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和歌山市校長会</a:t>
                      </a:r>
                      <a:r>
                        <a:rPr kumimoji="1" lang="ja-JP" altLang="en-US" sz="1200" dirty="0" smtClean="0"/>
                        <a:t>会長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615552466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田中　那美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こども公募委員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02413245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辻岡　龍閣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ja-JP" altLang="en-US" sz="1200" b="0" dirty="0" smtClean="0"/>
                        <a:t>和歌山県こどもの貧困対策に関する有識者会議</a:t>
                      </a:r>
                      <a:endParaRPr kumimoji="1" lang="ja-JP" altLang="en-US" sz="1200" b="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879254124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中川　利彦</a:t>
                      </a:r>
                      <a:endParaRPr kumimoji="1" lang="en-US" altLang="ja-JP" sz="1200" dirty="0" smtClean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/>
                        <a:t>和歌山県子どもを虐待から守る</a:t>
                      </a:r>
                      <a:r>
                        <a:rPr lang="ja-JP" altLang="en-US" sz="1200" b="0" dirty="0" smtClean="0"/>
                        <a:t>審議会会長</a:t>
                      </a:r>
                      <a:endParaRPr kumimoji="1" lang="ja-JP" altLang="en-US" sz="1200" b="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85124319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中西　重裕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和歌山県青少年問題協</a:t>
                      </a:r>
                      <a:r>
                        <a:rPr lang="zh-TW" altLang="en-US" sz="1200" b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議会</a:t>
                      </a:r>
                      <a:r>
                        <a:rPr lang="ja-JP" altLang="en-US" sz="1200" b="0" dirty="0" smtClean="0">
                          <a:latin typeface="+mn-lt"/>
                          <a:ea typeface="+mn-ea"/>
                        </a:rPr>
                        <a:t>会長</a:t>
                      </a:r>
                      <a:endParaRPr kumimoji="1" lang="ja-JP" altLang="en-US" sz="1200" b="0" dirty="0" smtClean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273640858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花田　真由子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保護者公募委員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210217720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森下　順子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和歌山信愛大学教授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278647990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専門委員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松下　明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和歌山県民生委員・児童委員協議会</a:t>
                      </a:r>
                      <a:r>
                        <a:rPr kumimoji="1" lang="ja-JP" altLang="en-US" sz="1200" dirty="0" smtClean="0"/>
                        <a:t>会長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530268594"/>
                  </a:ext>
                </a:extLst>
              </a:tr>
              <a:tr h="286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専門委員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儘田　光和</a:t>
                      </a:r>
                      <a:endParaRPr kumimoji="1" lang="ja-JP" altLang="en-US" sz="12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日本赤十字社和歌山医療センター小児科</a:t>
                      </a:r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部長</a:t>
                      </a:r>
                      <a:endParaRPr kumimoji="1" lang="ja-JP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573487099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039566" y="2366332"/>
            <a:ext cx="3333923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13" dirty="0"/>
              <a:t>（敬称略）</a:t>
            </a:r>
            <a:endParaRPr lang="ja-JP" altLang="en-US" sz="591" b="1" dirty="0"/>
          </a:p>
        </p:txBody>
      </p:sp>
    </p:spTree>
    <p:extLst>
      <p:ext uri="{BB962C8B-B14F-4D97-AF65-F5344CB8AC3E}">
        <p14:creationId xmlns:p14="http://schemas.microsoft.com/office/powerpoint/2010/main" val="186210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3463</TotalTime>
  <Words>133</Words>
  <Application>Microsoft Office PowerPoint</Application>
  <PresentationFormat>ワイド画面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Wakayama Prefecture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101702</dc:creator>
  <cp:lastModifiedBy>126497</cp:lastModifiedBy>
  <cp:revision>228</cp:revision>
  <cp:lastPrinted>2024-12-23T10:32:17Z</cp:lastPrinted>
  <dcterms:created xsi:type="dcterms:W3CDTF">2022-12-27T05:46:53Z</dcterms:created>
  <dcterms:modified xsi:type="dcterms:W3CDTF">2024-12-23T10:33:01Z</dcterms:modified>
</cp:coreProperties>
</file>