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2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50263" cy="498475"/>
          </a:xfrm>
          <a:prstGeom prst="rect">
            <a:avLst/>
          </a:prstGeom>
        </p:spPr>
        <p:txBody>
          <a:bodyPr vert="horz" lIns="91443" tIns="45721" rIns="91443" bIns="4572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350" y="3"/>
            <a:ext cx="2950263" cy="498475"/>
          </a:xfrm>
          <a:prstGeom prst="rect">
            <a:avLst/>
          </a:prstGeom>
        </p:spPr>
        <p:txBody>
          <a:bodyPr vert="horz" lIns="91443" tIns="45721" rIns="91443" bIns="45721" rtlCol="0"/>
          <a:lstStyle>
            <a:lvl1pPr algn="r">
              <a:defRPr sz="1200"/>
            </a:lvl1pPr>
          </a:lstStyle>
          <a:p>
            <a:fld id="{37910F89-8616-4F68-AC96-895F0D53A204}" type="datetime1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6"/>
            <a:ext cx="2950263" cy="498475"/>
          </a:xfrm>
          <a:prstGeom prst="rect">
            <a:avLst/>
          </a:prstGeom>
        </p:spPr>
        <p:txBody>
          <a:bodyPr vert="horz" lIns="91443" tIns="45721" rIns="91443" bIns="4572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350" y="9440866"/>
            <a:ext cx="2950263" cy="498475"/>
          </a:xfrm>
          <a:prstGeom prst="rect">
            <a:avLst/>
          </a:prstGeom>
        </p:spPr>
        <p:txBody>
          <a:bodyPr vert="horz" lIns="91443" tIns="45721" rIns="91443" bIns="45721" rtlCol="0" anchor="b"/>
          <a:lstStyle>
            <a:lvl1pPr algn="r">
              <a:defRPr sz="1200"/>
            </a:lvl1pPr>
          </a:lstStyle>
          <a:p>
            <a:fld id="{786D6A83-8FB8-4F5F-820C-859116A69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0092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50375" cy="498966"/>
          </a:xfrm>
          <a:prstGeom prst="rect">
            <a:avLst/>
          </a:prstGeom>
        </p:spPr>
        <p:txBody>
          <a:bodyPr vert="horz" lIns="92228" tIns="46114" rIns="92228" bIns="461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28" tIns="46114" rIns="92228" bIns="46114" rtlCol="0"/>
          <a:lstStyle>
            <a:lvl1pPr algn="r">
              <a:defRPr sz="1200"/>
            </a:lvl1pPr>
          </a:lstStyle>
          <a:p>
            <a:fld id="{AD2C0035-4115-4E70-A915-83D846072BEF}" type="datetime1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8" tIns="46114" rIns="92228" bIns="461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41" y="4783357"/>
            <a:ext cx="5446723" cy="3913364"/>
          </a:xfrm>
          <a:prstGeom prst="rect">
            <a:avLst/>
          </a:prstGeom>
        </p:spPr>
        <p:txBody>
          <a:bodyPr vert="horz" lIns="92228" tIns="46114" rIns="92228" bIns="4611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372"/>
            <a:ext cx="2950375" cy="498966"/>
          </a:xfrm>
          <a:prstGeom prst="rect">
            <a:avLst/>
          </a:prstGeom>
        </p:spPr>
        <p:txBody>
          <a:bodyPr vert="horz" lIns="92228" tIns="46114" rIns="92228" bIns="461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28" tIns="46114" rIns="92228" bIns="46114" rtlCol="0" anchor="b"/>
          <a:lstStyle>
            <a:lvl1pPr algn="r">
              <a:defRPr sz="1200"/>
            </a:lvl1pPr>
          </a:lstStyle>
          <a:p>
            <a:fld id="{E5417711-9A35-4DF6-AFAA-2DC61EDAF4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43756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0D43-173E-4874-9C11-82861093155A}" type="datetime1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4B5F0-DAB8-4467-953D-C5FF52AA0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8628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BFFD2-4072-491D-9677-635EBABF989C}" type="datetime1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4B5F0-DAB8-4467-953D-C5FF52AA0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3095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C7124-FC9A-49FF-9EFD-D7C884B9B19D}" type="datetime1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4B5F0-DAB8-4467-953D-C5FF52AA0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6682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2768-29FF-4D28-8CA4-203F14B3FDBB}" type="datetime1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4B5F0-DAB8-4467-953D-C5FF52AA0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4460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64138-6C6B-44C3-B04D-8C7D51D159ED}" type="datetime1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4B5F0-DAB8-4467-953D-C5FF52AA0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0720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6CA3-7586-465A-8C77-8FB3D80C6E5D}" type="datetime1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4B5F0-DAB8-4467-953D-C5FF52AA0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855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20DC0-A491-4131-A3E3-6497AE5BED1F}" type="datetime1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4B5F0-DAB8-4467-953D-C5FF52AA0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196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9ACD3-2A92-4F40-81D4-55D5BB978CE3}" type="datetime1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4B5F0-DAB8-4467-953D-C5FF52AA0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3825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DA796-C36D-4DBD-B11A-A2E9B15C0220}" type="datetime1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4B5F0-DAB8-4467-953D-C5FF52AA0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700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1ED2B-5B71-4EE5-A7E5-340B9A91D726}" type="datetime1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4B5F0-DAB8-4467-953D-C5FF52AA0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831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15BC6-50E7-4B7A-8926-10315FC95B88}" type="datetime1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4B5F0-DAB8-4467-953D-C5FF52AA0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3241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A59E0-F6BC-4605-9992-D20B859C6920}" type="datetime1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4B5F0-DAB8-4467-953D-C5FF52AA0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3389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408542" y="187129"/>
            <a:ext cx="193964" cy="5353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610074" y="187129"/>
            <a:ext cx="6797490" cy="53539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400" dirty="0" smtClean="0"/>
              <a:t>こども施策審議会委員</a:t>
            </a:r>
            <a:endParaRPr kumimoji="1" lang="ja-JP" altLang="en-US" sz="2400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408542" y="722527"/>
            <a:ext cx="470418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5775274"/>
              </p:ext>
            </p:extLst>
          </p:nvPr>
        </p:nvGraphicFramePr>
        <p:xfrm>
          <a:off x="482600" y="1106528"/>
          <a:ext cx="11219962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4557">
                  <a:extLst>
                    <a:ext uri="{9D8B030D-6E8A-4147-A177-3AD203B41FA5}">
                      <a16:colId xmlns:a16="http://schemas.microsoft.com/office/drawing/2014/main" val="627170354"/>
                    </a:ext>
                  </a:extLst>
                </a:gridCol>
                <a:gridCol w="1649186">
                  <a:extLst>
                    <a:ext uri="{9D8B030D-6E8A-4147-A177-3AD203B41FA5}">
                      <a16:colId xmlns:a16="http://schemas.microsoft.com/office/drawing/2014/main" val="3832993071"/>
                    </a:ext>
                  </a:extLst>
                </a:gridCol>
                <a:gridCol w="6580414">
                  <a:extLst>
                    <a:ext uri="{9D8B030D-6E8A-4147-A177-3AD203B41FA5}">
                      <a16:colId xmlns:a16="http://schemas.microsoft.com/office/drawing/2014/main" val="2917453017"/>
                    </a:ext>
                  </a:extLst>
                </a:gridCol>
                <a:gridCol w="1725805">
                  <a:extLst>
                    <a:ext uri="{9D8B030D-6E8A-4147-A177-3AD203B41FA5}">
                      <a16:colId xmlns:a16="http://schemas.microsoft.com/office/drawing/2014/main" val="27622181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0555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委員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井手　敏泰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和歌山商工会議所青年部会長（経営者）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591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委員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上野　和久　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高野山大学特任教授（人権関係）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982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委員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木村　直美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和歌山労働局雇用環境・均等室長（労働）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562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委員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桑木　義典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和歌山市校長会会長（学校教育）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552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委員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田中　那美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こども公募委員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24132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委員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辻岡　龍閣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1800" b="0" dirty="0" smtClean="0"/>
                        <a:t>和歌山県こどもの貧困対策に関する有識者会議</a:t>
                      </a:r>
                      <a:endParaRPr kumimoji="1" lang="ja-JP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9254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委員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中川　利彦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b="0" dirty="0" smtClean="0"/>
                        <a:t>和歌山県子どもを虐待から守る審議会から推薦</a:t>
                      </a:r>
                      <a:endParaRPr kumimoji="1" lang="ja-JP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5124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委員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中西　重裕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和歌山県青少年問題協議会</a:t>
                      </a:r>
                      <a:r>
                        <a:rPr lang="ja-JP" altLang="en-US" sz="1800" b="0" dirty="0" smtClean="0"/>
                        <a:t>から推薦</a:t>
                      </a:r>
                      <a:endParaRPr kumimoji="1" lang="ja-JP" altLang="en-US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3640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委員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花田　真由子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保護者公募委員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0217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委員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森下　順子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和歌山信愛大学教授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8647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専門委員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松下　明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和歌山県民生委員・児童委員協議会会長（地域）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268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専門委員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儘田　光和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日本赤十字社和歌山医療センター小児科部長（小児科医）</a:t>
                      </a:r>
                      <a:endParaRPr kumimoji="1" lang="ja-JP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欠</a:t>
                      </a:r>
                      <a:endParaRPr kumimoji="1" lang="ja-JP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3487099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3857105" y="752312"/>
            <a:ext cx="7854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dirty="0" smtClean="0"/>
              <a:t>※R5.12</a:t>
            </a:r>
            <a:r>
              <a:rPr kumimoji="1" lang="ja-JP" altLang="en-US" dirty="0" smtClean="0"/>
              <a:t>条例改正、</a:t>
            </a:r>
            <a:r>
              <a:rPr kumimoji="1" lang="en-US" altLang="ja-JP" dirty="0" smtClean="0"/>
              <a:t>R6.4.1</a:t>
            </a:r>
            <a:r>
              <a:rPr kumimoji="1" lang="ja-JP" altLang="en-US" dirty="0" smtClean="0"/>
              <a:t>施行</a:t>
            </a:r>
            <a:r>
              <a:rPr lang="ja-JP" altLang="en-US" dirty="0" smtClean="0"/>
              <a:t>（敬称略）</a:t>
            </a:r>
            <a:endParaRPr kumimoji="1" lang="ja-JP" altLang="en-US" sz="1050" b="1" dirty="0"/>
          </a:p>
        </p:txBody>
      </p:sp>
    </p:spTree>
    <p:extLst>
      <p:ext uri="{BB962C8B-B14F-4D97-AF65-F5344CB8AC3E}">
        <p14:creationId xmlns:p14="http://schemas.microsoft.com/office/powerpoint/2010/main" val="1862107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3457</TotalTime>
  <Words>162</Words>
  <Application>Microsoft Office PowerPoint</Application>
  <PresentationFormat>ワイド画面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Wakayama Prefecture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101702</dc:creator>
  <cp:lastModifiedBy>126497</cp:lastModifiedBy>
  <cp:revision>226</cp:revision>
  <cp:lastPrinted>2024-05-31T01:58:45Z</cp:lastPrinted>
  <dcterms:created xsi:type="dcterms:W3CDTF">2022-12-27T05:46:53Z</dcterms:created>
  <dcterms:modified xsi:type="dcterms:W3CDTF">2024-05-31T03:07:01Z</dcterms:modified>
</cp:coreProperties>
</file>