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11AC7B-2356-468B-A663-D19AD9101F06}" v="5" dt="2023-07-28T04:08:30.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32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北田 峻太(KITADA Shunta)" userId="e2ae85ef-3d97-418e-b993-41a6db52e326" providerId="ADAL" clId="{D08FB32A-A7D9-4A2B-8C0A-8DD89E2E0614}"/>
    <pc:docChg chg="modSld">
      <pc:chgData name="北田 峻太(KITADA Shunta)" userId="e2ae85ef-3d97-418e-b993-41a6db52e326" providerId="ADAL" clId="{D08FB32A-A7D9-4A2B-8C0A-8DD89E2E0614}" dt="2023-07-28T08:20:29.106" v="12" actId="20577"/>
      <pc:docMkLst>
        <pc:docMk/>
      </pc:docMkLst>
      <pc:sldChg chg="modSp mod">
        <pc:chgData name="北田 峻太(KITADA Shunta)" userId="e2ae85ef-3d97-418e-b993-41a6db52e326" providerId="ADAL" clId="{D08FB32A-A7D9-4A2B-8C0A-8DD89E2E0614}" dt="2023-07-28T08:20:29.106" v="12" actId="20577"/>
        <pc:sldMkLst>
          <pc:docMk/>
          <pc:sldMk cId="808657368" sldId="257"/>
        </pc:sldMkLst>
        <pc:spChg chg="mod">
          <ac:chgData name="北田 峻太(KITADA Shunta)" userId="e2ae85ef-3d97-418e-b993-41a6db52e326" providerId="ADAL" clId="{D08FB32A-A7D9-4A2B-8C0A-8DD89E2E0614}" dt="2023-07-28T08:20:18.751" v="10" actId="20577"/>
          <ac:spMkLst>
            <pc:docMk/>
            <pc:sldMk cId="808657368" sldId="257"/>
            <ac:spMk id="7" creationId="{5E71F096-A62B-6F5D-C987-4109CB4C3D7A}"/>
          </ac:spMkLst>
        </pc:spChg>
        <pc:spChg chg="mod">
          <ac:chgData name="北田 峻太(KITADA Shunta)" userId="e2ae85ef-3d97-418e-b993-41a6db52e326" providerId="ADAL" clId="{D08FB32A-A7D9-4A2B-8C0A-8DD89E2E0614}" dt="2023-07-28T08:20:29.106" v="12" actId="20577"/>
          <ac:spMkLst>
            <pc:docMk/>
            <pc:sldMk cId="808657368" sldId="257"/>
            <ac:spMk id="10" creationId="{A28BC32E-DB70-16BB-138A-BDD9D5045DD7}"/>
          </ac:spMkLst>
        </pc:spChg>
      </pc:sldChg>
    </pc:docChg>
  </pc:docChgLst>
  <pc:docChgLst>
    <pc:chgData name="武居 貴裕(TAKEI Takahiro)" userId="f5e83c0b-48ab-4484-ac51-042e7fb38b07" providerId="ADAL" clId="{1A11AC7B-2356-468B-A663-D19AD9101F06}"/>
    <pc:docChg chg="undo custSel addSld modSld">
      <pc:chgData name="武居 貴裕(TAKEI Takahiro)" userId="f5e83c0b-48ab-4484-ac51-042e7fb38b07" providerId="ADAL" clId="{1A11AC7B-2356-468B-A663-D19AD9101F06}" dt="2023-07-28T04:10:13.155" v="776" actId="13926"/>
      <pc:docMkLst>
        <pc:docMk/>
      </pc:docMkLst>
      <pc:sldChg chg="addSp delSp modSp mod">
        <pc:chgData name="武居 貴裕(TAKEI Takahiro)" userId="f5e83c0b-48ab-4484-ac51-042e7fb38b07" providerId="ADAL" clId="{1A11AC7B-2356-468B-A663-D19AD9101F06}" dt="2023-07-28T04:10:13.155" v="776" actId="13926"/>
        <pc:sldMkLst>
          <pc:docMk/>
          <pc:sldMk cId="3561125452" sldId="256"/>
        </pc:sldMkLst>
        <pc:spChg chg="add del mod">
          <ac:chgData name="武居 貴裕(TAKEI Takahiro)" userId="f5e83c0b-48ab-4484-ac51-042e7fb38b07" providerId="ADAL" clId="{1A11AC7B-2356-468B-A663-D19AD9101F06}" dt="2023-07-28T04:02:51.269" v="640" actId="478"/>
          <ac:spMkLst>
            <pc:docMk/>
            <pc:sldMk cId="3561125452" sldId="256"/>
            <ac:spMk id="3" creationId="{B7BF2ECA-F8BE-ABC0-8DFA-8743083A7F3C}"/>
          </ac:spMkLst>
        </pc:spChg>
        <pc:spChg chg="add del mod">
          <ac:chgData name="武居 貴裕(TAKEI Takahiro)" userId="f5e83c0b-48ab-4484-ac51-042e7fb38b07" providerId="ADAL" clId="{1A11AC7B-2356-468B-A663-D19AD9101F06}" dt="2023-07-28T04:02:49.165" v="639" actId="478"/>
          <ac:spMkLst>
            <pc:docMk/>
            <pc:sldMk cId="3561125452" sldId="256"/>
            <ac:spMk id="5" creationId="{57932A6B-D9D2-D9B0-5C33-35BEF29CF798}"/>
          </ac:spMkLst>
        </pc:spChg>
        <pc:spChg chg="mod">
          <ac:chgData name="武居 貴裕(TAKEI Takahiro)" userId="f5e83c0b-48ab-4484-ac51-042e7fb38b07" providerId="ADAL" clId="{1A11AC7B-2356-468B-A663-D19AD9101F06}" dt="2023-07-28T04:10:13.155" v="776" actId="13926"/>
          <ac:spMkLst>
            <pc:docMk/>
            <pc:sldMk cId="3561125452" sldId="256"/>
            <ac:spMk id="10" creationId="{9237EDA7-35C8-545F-9C3C-6E52820F9BB5}"/>
          </ac:spMkLst>
        </pc:spChg>
      </pc:sldChg>
      <pc:sldChg chg="addSp delSp modSp new mod setBg">
        <pc:chgData name="武居 貴裕(TAKEI Takahiro)" userId="f5e83c0b-48ab-4484-ac51-042e7fb38b07" providerId="ADAL" clId="{1A11AC7B-2356-468B-A663-D19AD9101F06}" dt="2023-07-28T04:09:06.845" v="774" actId="166"/>
        <pc:sldMkLst>
          <pc:docMk/>
          <pc:sldMk cId="302586541" sldId="258"/>
        </pc:sldMkLst>
        <pc:spChg chg="del">
          <ac:chgData name="武居 貴裕(TAKEI Takahiro)" userId="f5e83c0b-48ab-4484-ac51-042e7fb38b07" providerId="ADAL" clId="{1A11AC7B-2356-468B-A663-D19AD9101F06}" dt="2023-07-28T03:56:29.495" v="565" actId="478"/>
          <ac:spMkLst>
            <pc:docMk/>
            <pc:sldMk cId="302586541" sldId="258"/>
            <ac:spMk id="2" creationId="{C06F8340-C511-559A-8C55-C063B58CAEA2}"/>
          </ac:spMkLst>
        </pc:spChg>
        <pc:spChg chg="del">
          <ac:chgData name="武居 貴裕(TAKEI Takahiro)" userId="f5e83c0b-48ab-4484-ac51-042e7fb38b07" providerId="ADAL" clId="{1A11AC7B-2356-468B-A663-D19AD9101F06}" dt="2023-07-28T03:56:26.746" v="564" actId="478"/>
          <ac:spMkLst>
            <pc:docMk/>
            <pc:sldMk cId="302586541" sldId="258"/>
            <ac:spMk id="3" creationId="{037F7967-BE69-53DD-FB96-0B9D3D7B990A}"/>
          </ac:spMkLst>
        </pc:spChg>
        <pc:spChg chg="add mod ord">
          <ac:chgData name="武居 貴裕(TAKEI Takahiro)" userId="f5e83c0b-48ab-4484-ac51-042e7fb38b07" providerId="ADAL" clId="{1A11AC7B-2356-468B-A663-D19AD9101F06}" dt="2023-07-28T04:09:06.845" v="774" actId="166"/>
          <ac:spMkLst>
            <pc:docMk/>
            <pc:sldMk cId="302586541" sldId="258"/>
            <ac:spMk id="5" creationId="{40F2263C-C1DD-EA68-E9FF-46818F10188B}"/>
          </ac:spMkLst>
        </pc:spChg>
        <pc:spChg chg="add del">
          <ac:chgData name="武居 貴裕(TAKEI Takahiro)" userId="f5e83c0b-48ab-4484-ac51-042e7fb38b07" providerId="ADAL" clId="{1A11AC7B-2356-468B-A663-D19AD9101F06}" dt="2023-07-28T03:57:12.513" v="576" actId="26606"/>
          <ac:spMkLst>
            <pc:docMk/>
            <pc:sldMk cId="302586541" sldId="258"/>
            <ac:spMk id="6" creationId="{01D0AF59-99C3-4251-AB9A-C966C6AD4400}"/>
          </ac:spMkLst>
        </pc:spChg>
        <pc:spChg chg="add mod ord">
          <ac:chgData name="武居 貴裕(TAKEI Takahiro)" userId="f5e83c0b-48ab-4484-ac51-042e7fb38b07" providerId="ADAL" clId="{1A11AC7B-2356-468B-A663-D19AD9101F06}" dt="2023-07-28T04:08:52.253" v="772" actId="166"/>
          <ac:spMkLst>
            <pc:docMk/>
            <pc:sldMk cId="302586541" sldId="258"/>
            <ac:spMk id="8" creationId="{CB103838-F73E-D268-7320-6949A281DC2B}"/>
          </ac:spMkLst>
        </pc:spChg>
        <pc:spChg chg="add del mod">
          <ac:chgData name="武居 貴裕(TAKEI Takahiro)" userId="f5e83c0b-48ab-4484-ac51-042e7fb38b07" providerId="ADAL" clId="{1A11AC7B-2356-468B-A663-D19AD9101F06}" dt="2023-07-28T04:06:20.758" v="749" actId="478"/>
          <ac:spMkLst>
            <pc:docMk/>
            <pc:sldMk cId="302586541" sldId="258"/>
            <ac:spMk id="10" creationId="{2C4F02B4-D36D-63A0-D0AA-B4344B98648B}"/>
          </ac:spMkLst>
        </pc:spChg>
        <pc:spChg chg="add del">
          <ac:chgData name="武居 貴裕(TAKEI Takahiro)" userId="f5e83c0b-48ab-4484-ac51-042e7fb38b07" providerId="ADAL" clId="{1A11AC7B-2356-468B-A663-D19AD9101F06}" dt="2023-07-28T03:57:12.513" v="576" actId="26606"/>
          <ac:spMkLst>
            <pc:docMk/>
            <pc:sldMk cId="302586541" sldId="258"/>
            <ac:spMk id="11" creationId="{1855405F-37A2-4869-9154-F8BE3BECE6C3}"/>
          </ac:spMkLst>
        </pc:spChg>
        <pc:spChg chg="add mod">
          <ac:chgData name="武居 貴裕(TAKEI Takahiro)" userId="f5e83c0b-48ab-4484-ac51-042e7fb38b07" providerId="ADAL" clId="{1A11AC7B-2356-468B-A663-D19AD9101F06}" dt="2023-07-28T04:07:31.471" v="765" actId="20577"/>
          <ac:spMkLst>
            <pc:docMk/>
            <pc:sldMk cId="302586541" sldId="258"/>
            <ac:spMk id="12" creationId="{139AE6B7-E9F9-78F2-0C11-8C3C812DB9F1}"/>
          </ac:spMkLst>
        </pc:spChg>
        <pc:spChg chg="add del">
          <ac:chgData name="武居 貴裕(TAKEI Takahiro)" userId="f5e83c0b-48ab-4484-ac51-042e7fb38b07" providerId="ADAL" clId="{1A11AC7B-2356-468B-A663-D19AD9101F06}" dt="2023-07-28T03:57:06.014" v="573" actId="26606"/>
          <ac:spMkLst>
            <pc:docMk/>
            <pc:sldMk cId="302586541" sldId="258"/>
            <ac:spMk id="14" creationId="{82A5F716-98EF-42EF-A471-87C6DFDCC799}"/>
          </ac:spMkLst>
        </pc:spChg>
        <pc:spChg chg="add del">
          <ac:chgData name="武居 貴裕(TAKEI Takahiro)" userId="f5e83c0b-48ab-4484-ac51-042e7fb38b07" providerId="ADAL" clId="{1A11AC7B-2356-468B-A663-D19AD9101F06}" dt="2023-07-28T03:57:06.014" v="573" actId="26606"/>
          <ac:spMkLst>
            <pc:docMk/>
            <pc:sldMk cId="302586541" sldId="258"/>
            <ac:spMk id="16" creationId="{B87687D8-4EF1-4EF2-BF7E-74BB4A3D1806}"/>
          </ac:spMkLst>
        </pc:spChg>
        <pc:picChg chg="add del mod">
          <ac:chgData name="武居 貴裕(TAKEI Takahiro)" userId="f5e83c0b-48ab-4484-ac51-042e7fb38b07" providerId="ADAL" clId="{1A11AC7B-2356-468B-A663-D19AD9101F06}" dt="2023-07-28T04:08:12.495" v="766" actId="478"/>
          <ac:picMkLst>
            <pc:docMk/>
            <pc:sldMk cId="302586541" sldId="258"/>
            <ac:picMk id="4" creationId="{51756A67-BC6B-90A6-BCED-E829141A83C5}"/>
          </ac:picMkLst>
        </pc:picChg>
        <pc:picChg chg="add del">
          <ac:chgData name="武居 貴裕(TAKEI Takahiro)" userId="f5e83c0b-48ab-4484-ac51-042e7fb38b07" providerId="ADAL" clId="{1A11AC7B-2356-468B-A663-D19AD9101F06}" dt="2023-07-28T03:57:17.564" v="582" actId="26606"/>
          <ac:picMkLst>
            <pc:docMk/>
            <pc:sldMk cId="302586541" sldId="258"/>
            <ac:picMk id="7" creationId="{7309214B-9B60-4A94-88B5-44CB8D263285}"/>
          </ac:picMkLst>
        </pc:picChg>
        <pc:picChg chg="add del">
          <ac:chgData name="武居 貴裕(TAKEI Takahiro)" userId="f5e83c0b-48ab-4484-ac51-042e7fb38b07" providerId="ADAL" clId="{1A11AC7B-2356-468B-A663-D19AD9101F06}" dt="2023-07-28T03:57:07.285" v="574" actId="26606"/>
          <ac:picMkLst>
            <pc:docMk/>
            <pc:sldMk cId="302586541" sldId="258"/>
            <ac:picMk id="9" creationId="{7309214B-9B60-4A94-88B5-44CB8D263285}"/>
          </ac:picMkLst>
        </pc:picChg>
        <pc:picChg chg="add mod">
          <ac:chgData name="武居 貴裕(TAKEI Takahiro)" userId="f5e83c0b-48ab-4484-ac51-042e7fb38b07" providerId="ADAL" clId="{1A11AC7B-2356-468B-A663-D19AD9101F06}" dt="2023-07-28T04:08:58.460" v="773" actId="14100"/>
          <ac:picMkLst>
            <pc:docMk/>
            <pc:sldMk cId="302586541" sldId="258"/>
            <ac:picMk id="13" creationId="{BCCDC615-D67B-7A87-C248-AE1DDE8FA47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274975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3000151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427281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102136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315327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229462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1689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3829089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48014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2655909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D65123-996C-4DAD-93A7-DBE75BB3570F}" type="datetimeFigureOut">
              <a:rPr kumimoji="1" lang="ja-JP" altLang="en-US" smtClean="0"/>
              <a:t>2023/7/28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1900893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DD65123-996C-4DAD-93A7-DBE75BB3570F}" type="datetimeFigureOut">
              <a:rPr kumimoji="1" lang="ja-JP" altLang="en-US" smtClean="0"/>
              <a:t>2023/7/28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9EF955E-A65D-4920-98C3-DEED7614A09F}" type="slidenum">
              <a:rPr kumimoji="1" lang="ja-JP" altLang="en-US" smtClean="0"/>
              <a:t>‹#›</a:t>
            </a:fld>
            <a:endParaRPr kumimoji="1" lang="ja-JP" altLang="en-US"/>
          </a:p>
        </p:txBody>
      </p:sp>
    </p:spTree>
    <p:extLst>
      <p:ext uri="{BB962C8B-B14F-4D97-AF65-F5344CB8AC3E}">
        <p14:creationId xmlns:p14="http://schemas.microsoft.com/office/powerpoint/2010/main" val="4130913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accent2">
                <a:lumMod val="20000"/>
                <a:lumOff val="8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499E1E8-8120-65D9-3C5D-012C349B2948}"/>
              </a:ext>
            </a:extLst>
          </p:cNvPr>
          <p:cNvSpPr txBox="1"/>
          <p:nvPr/>
        </p:nvSpPr>
        <p:spPr>
          <a:xfrm>
            <a:off x="132772" y="577676"/>
            <a:ext cx="7543800" cy="800219"/>
          </a:xfrm>
          <a:prstGeom prst="rect">
            <a:avLst/>
          </a:prstGeom>
          <a:noFill/>
        </p:spPr>
        <p:txBody>
          <a:bodyPr wrap="square" rtlCol="0">
            <a:spAutoFit/>
          </a:bodyPr>
          <a:lstStyle/>
          <a:p>
            <a:r>
              <a:rPr kumimoji="1" lang="ja-JP" altLang="en-US" sz="2300" b="1" u="sng" dirty="0">
                <a:latin typeface="メイリオ" panose="020B0604030504040204" pitchFamily="50" charset="-128"/>
                <a:ea typeface="メイリオ" panose="020B0604030504040204" pitchFamily="50" charset="-128"/>
              </a:rPr>
              <a:t>こどもを家庭内の虐待から守るために、保育士・</a:t>
            </a:r>
            <a:endParaRPr kumimoji="1" lang="en-US" altLang="ja-JP" sz="2300" b="1" u="sng" dirty="0">
              <a:latin typeface="メイリオ" panose="020B0604030504040204" pitchFamily="50" charset="-128"/>
              <a:ea typeface="メイリオ" panose="020B0604030504040204" pitchFamily="50" charset="-128"/>
            </a:endParaRPr>
          </a:p>
          <a:p>
            <a:r>
              <a:rPr kumimoji="1" lang="ja-JP" altLang="en-US" sz="2300" b="1" u="sng" dirty="0">
                <a:latin typeface="メイリオ" panose="020B0604030504040204" pitchFamily="50" charset="-128"/>
                <a:ea typeface="メイリオ" panose="020B0604030504040204" pitchFamily="50" charset="-128"/>
              </a:rPr>
              <a:t>教職員等の皆さまの力が必要です！</a:t>
            </a:r>
          </a:p>
        </p:txBody>
      </p:sp>
      <p:pic>
        <p:nvPicPr>
          <p:cNvPr id="6" name="図 5">
            <a:extLst>
              <a:ext uri="{FF2B5EF4-FFF2-40B4-BE49-F238E27FC236}">
                <a16:creationId xmlns:a16="http://schemas.microsoft.com/office/drawing/2014/main" id="{513C6A7E-9F7B-9253-2A45-20C66B915CE8}"/>
              </a:ext>
            </a:extLst>
          </p:cNvPr>
          <p:cNvPicPr>
            <a:picLocks noChangeAspect="1"/>
          </p:cNvPicPr>
          <p:nvPr/>
        </p:nvPicPr>
        <p:blipFill>
          <a:blip r:embed="rId2"/>
          <a:stretch>
            <a:fillRect/>
          </a:stretch>
        </p:blipFill>
        <p:spPr>
          <a:xfrm>
            <a:off x="5471249" y="61149"/>
            <a:ext cx="1264555" cy="500652"/>
          </a:xfrm>
          <a:prstGeom prst="rect">
            <a:avLst/>
          </a:prstGeom>
        </p:spPr>
      </p:pic>
      <p:sp>
        <p:nvSpPr>
          <p:cNvPr id="7" name="テキスト ボックス 6">
            <a:extLst>
              <a:ext uri="{FF2B5EF4-FFF2-40B4-BE49-F238E27FC236}">
                <a16:creationId xmlns:a16="http://schemas.microsoft.com/office/drawing/2014/main" id="{938F16B8-36A3-F131-CAAA-99405E02E8C9}"/>
              </a:ext>
            </a:extLst>
          </p:cNvPr>
          <p:cNvSpPr txBox="1"/>
          <p:nvPr/>
        </p:nvSpPr>
        <p:spPr>
          <a:xfrm>
            <a:off x="126273" y="1961274"/>
            <a:ext cx="6609531" cy="3308598"/>
          </a:xfrm>
          <a:prstGeom prst="rect">
            <a:avLst/>
          </a:prstGeom>
          <a:solidFill>
            <a:schemeClr val="bg1"/>
          </a:solidFill>
          <a:ln>
            <a:solidFill>
              <a:schemeClr val="tx1"/>
            </a:solidFill>
          </a:ln>
        </p:spPr>
        <p:txBody>
          <a:bodyPr wrap="square" rtlCol="0">
            <a:spAutoFit/>
          </a:bodyPr>
          <a:lstStyle/>
          <a:p>
            <a:pPr marL="449263" indent="-449263"/>
            <a:r>
              <a:rPr kumimoji="1" lang="en-US" altLang="ja-JP" u="sng" dirty="0">
                <a:latin typeface="メイリオ" panose="020B0604030504040204" pitchFamily="50" charset="-128"/>
                <a:ea typeface="メイリオ" panose="020B0604030504040204" pitchFamily="50" charset="-128"/>
              </a:rPr>
              <a:t>Q</a:t>
            </a:r>
            <a:r>
              <a:rPr kumimoji="1" lang="ja-JP" altLang="en-US" u="sng" dirty="0">
                <a:latin typeface="メイリオ" panose="020B0604030504040204" pitchFamily="50" charset="-128"/>
                <a:ea typeface="メイリオ" panose="020B0604030504040204" pitchFamily="50" charset="-128"/>
              </a:rPr>
              <a:t>１　どんなこどもが対象なの？具体的に何をすればいいの？</a:t>
            </a:r>
            <a:endParaRPr kumimoji="1" lang="en-US" altLang="ja-JP" u="sng" dirty="0">
              <a:latin typeface="メイリオ" panose="020B0604030504040204" pitchFamily="50" charset="-128"/>
              <a:ea typeface="メイリオ" panose="020B0604030504040204" pitchFamily="50" charset="-128"/>
            </a:endParaRPr>
          </a:p>
          <a:p>
            <a:pPr>
              <a:spcBef>
                <a:spcPts val="600"/>
              </a:spcBef>
            </a:pPr>
            <a:r>
              <a:rPr kumimoji="1" lang="ja-JP" altLang="en-US" sz="1700" u="sng" dirty="0">
                <a:uFill>
                  <a:solidFill>
                    <a:schemeClr val="tx1"/>
                  </a:solidFill>
                </a:uFill>
                <a:latin typeface="メイリオ" panose="020B0604030504040204" pitchFamily="50" charset="-128"/>
                <a:ea typeface="メイリオ" panose="020B0604030504040204" pitchFamily="50" charset="-128"/>
              </a:rPr>
              <a:t>〇定期的な連絡を要するケース</a:t>
            </a:r>
            <a:endParaRPr kumimoji="1" lang="en-US" altLang="ja-JP" sz="1700" u="sng" dirty="0">
              <a:uFill>
                <a:solidFill>
                  <a:schemeClr val="tx1"/>
                </a:solidFill>
              </a:uFill>
              <a:latin typeface="メイリオ" panose="020B0604030504040204" pitchFamily="50" charset="-128"/>
              <a:ea typeface="メイリオ" panose="020B0604030504040204" pitchFamily="50" charset="-128"/>
            </a:endParaRPr>
          </a:p>
          <a:p>
            <a:pPr>
              <a:spcBef>
                <a:spcPts val="600"/>
              </a:spcBef>
            </a:pPr>
            <a:r>
              <a:rPr kumimoji="1" lang="ja-JP" altLang="en-US" sz="1700" dirty="0">
                <a:latin typeface="メイリオ" panose="020B0604030504040204" pitchFamily="50" charset="-128"/>
                <a:ea typeface="メイリオ" panose="020B0604030504040204" pitchFamily="50" charset="-128"/>
              </a:rPr>
              <a:t>　市町村や児童相談所が「児童虐待の可能性がある」と評価しており、保育所等に通園しているこどもが対象です。こどもの名前等は、個別に市町村等から連絡されます。おおむね１か月に１度を目安に、出欠状況、欠席時の家庭からの連絡有無、欠席理由を連絡します。</a:t>
            </a:r>
            <a:endParaRPr kumimoji="1" lang="en-US" altLang="ja-JP" sz="1700" dirty="0">
              <a:latin typeface="メイリオ" panose="020B0604030504040204" pitchFamily="50" charset="-128"/>
              <a:ea typeface="メイリオ" panose="020B0604030504040204" pitchFamily="50" charset="-128"/>
            </a:endParaRPr>
          </a:p>
          <a:p>
            <a:pPr>
              <a:spcBef>
                <a:spcPts val="600"/>
              </a:spcBef>
            </a:pPr>
            <a:endParaRPr kumimoji="1" lang="en-US" altLang="ja-JP" sz="1700" dirty="0">
              <a:latin typeface="メイリオ" panose="020B0604030504040204" pitchFamily="50" charset="-128"/>
              <a:ea typeface="メイリオ" panose="020B0604030504040204" pitchFamily="50" charset="-128"/>
            </a:endParaRPr>
          </a:p>
          <a:p>
            <a:pPr>
              <a:spcBef>
                <a:spcPts val="600"/>
              </a:spcBef>
            </a:pPr>
            <a:endParaRPr kumimoji="1" lang="en-US" altLang="ja-JP" sz="1700" dirty="0">
              <a:latin typeface="メイリオ" panose="020B0604030504040204" pitchFamily="50" charset="-128"/>
              <a:ea typeface="メイリオ" panose="020B0604030504040204" pitchFamily="50" charset="-128"/>
            </a:endParaRPr>
          </a:p>
          <a:p>
            <a:pPr>
              <a:spcBef>
                <a:spcPts val="600"/>
              </a:spcBef>
            </a:pPr>
            <a:endParaRPr kumimoji="1" lang="en-US" altLang="ja-JP" sz="1700" dirty="0">
              <a:latin typeface="メイリオ" panose="020B0604030504040204" pitchFamily="50" charset="-128"/>
              <a:ea typeface="メイリオ" panose="020B0604030504040204" pitchFamily="50" charset="-128"/>
            </a:endParaRPr>
          </a:p>
          <a:p>
            <a:pPr>
              <a:spcBef>
                <a:spcPts val="600"/>
              </a:spcBef>
            </a:pPr>
            <a:endParaRPr kumimoji="1" lang="en-US" altLang="ja-JP" sz="8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A4965F14-CED3-1EDE-513B-20177DBE658D}"/>
              </a:ext>
            </a:extLst>
          </p:cNvPr>
          <p:cNvSpPr txBox="1"/>
          <p:nvPr/>
        </p:nvSpPr>
        <p:spPr>
          <a:xfrm>
            <a:off x="122197" y="7297099"/>
            <a:ext cx="6609530" cy="1585049"/>
          </a:xfrm>
          <a:prstGeom prst="rect">
            <a:avLst/>
          </a:prstGeom>
          <a:solidFill>
            <a:schemeClr val="bg1"/>
          </a:solidFill>
          <a:ln>
            <a:solidFill>
              <a:schemeClr val="tx1"/>
            </a:solidFill>
          </a:ln>
        </p:spPr>
        <p:txBody>
          <a:bodyPr wrap="square" rtlCol="0">
            <a:spAutoFit/>
          </a:bodyPr>
          <a:lstStyle/>
          <a:p>
            <a:pPr marL="449263" indent="-449263"/>
            <a:r>
              <a:rPr kumimoji="1" lang="ja-JP" altLang="en-US" u="sng" dirty="0">
                <a:latin typeface="メイリオ" panose="020B0604030504040204" pitchFamily="50" charset="-128"/>
                <a:ea typeface="メイリオ" panose="020B0604030504040204" pitchFamily="50" charset="-128"/>
              </a:rPr>
              <a:t>Ｑ３　個人のプライバシーなど、親とのトラブルが不安</a:t>
            </a:r>
            <a:endParaRPr kumimoji="1" lang="en-US" altLang="ja-JP" u="sng" dirty="0">
              <a:latin typeface="メイリオ" panose="020B0604030504040204" pitchFamily="50" charset="-128"/>
              <a:ea typeface="メイリオ" panose="020B0604030504040204" pitchFamily="50" charset="-128"/>
            </a:endParaRPr>
          </a:p>
          <a:p>
            <a:pPr>
              <a:spcBef>
                <a:spcPts val="600"/>
              </a:spcBef>
            </a:pPr>
            <a:r>
              <a:rPr kumimoji="1" lang="ja-JP" altLang="en-US" b="1" dirty="0">
                <a:solidFill>
                  <a:srgbClr val="FF0000"/>
                </a:solidFill>
                <a:latin typeface="メイリオ" panose="020B0604030504040204" pitchFamily="50" charset="-128"/>
                <a:ea typeface="メイリオ" panose="020B0604030504040204" pitchFamily="50" charset="-128"/>
              </a:rPr>
              <a:t>　</a:t>
            </a:r>
            <a:r>
              <a:rPr kumimoji="1" lang="ja-JP" altLang="en-US" sz="1700" dirty="0">
                <a:latin typeface="メイリオ" panose="020B0604030504040204" pitchFamily="50" charset="-128"/>
                <a:ea typeface="メイリオ" panose="020B0604030504040204" pitchFamily="50" charset="-128"/>
              </a:rPr>
              <a:t>国の法律等に則った連絡であり、個人情報保護法等には抵触しません。また、連絡を受けた市町村・児童相談所は、連絡を誰から受けたのか等を秘密にする義務があります。</a:t>
            </a:r>
            <a:endParaRPr kumimoji="1" lang="en-US" altLang="ja-JP" sz="1700" dirty="0">
              <a:latin typeface="メイリオ" panose="020B0604030504040204" pitchFamily="50" charset="-128"/>
              <a:ea typeface="メイリオ" panose="020B0604030504040204" pitchFamily="50" charset="-128"/>
            </a:endParaRPr>
          </a:p>
          <a:p>
            <a:pPr>
              <a:spcBef>
                <a:spcPts val="600"/>
              </a:spcBef>
            </a:pPr>
            <a:r>
              <a:rPr kumimoji="1" lang="ja-JP" altLang="en-US" sz="1700" dirty="0">
                <a:latin typeface="メイリオ" panose="020B0604030504040204" pitchFamily="50" charset="-128"/>
                <a:ea typeface="メイリオ" panose="020B0604030504040204" pitchFamily="50" charset="-128"/>
              </a:rPr>
              <a:t>　気になる点があれば、必ず連絡をしてください。</a:t>
            </a:r>
            <a:endParaRPr kumimoji="1" lang="en-US" altLang="ja-JP" sz="17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9237EDA7-35C8-545F-9C3C-6E52820F9BB5}"/>
              </a:ext>
            </a:extLst>
          </p:cNvPr>
          <p:cNvSpPr txBox="1"/>
          <p:nvPr/>
        </p:nvSpPr>
        <p:spPr>
          <a:xfrm>
            <a:off x="307096" y="8951591"/>
            <a:ext cx="6428708" cy="807913"/>
          </a:xfrm>
          <a:prstGeom prst="rect">
            <a:avLst/>
          </a:prstGeom>
          <a:noFill/>
        </p:spPr>
        <p:txBody>
          <a:bodyPr wrap="square" rtlCol="0">
            <a:spAutoFit/>
          </a:bodyPr>
          <a:lstStyle/>
          <a:p>
            <a:pPr algn="r"/>
            <a:r>
              <a:rPr kumimoji="1" lang="ja-JP" altLang="en-US" dirty="0"/>
              <a:t>〇〇市役所児童福祉課：〇〇ー〇〇〇〇ー〇〇〇〇</a:t>
            </a:r>
            <a:endParaRPr kumimoji="1" lang="en-US" altLang="ja-JP" dirty="0"/>
          </a:p>
          <a:p>
            <a:pPr algn="r"/>
            <a:r>
              <a:rPr kumimoji="1" lang="en-US" altLang="ja-JP" dirty="0"/>
              <a:t>××</a:t>
            </a:r>
            <a:r>
              <a:rPr kumimoji="1" lang="ja-JP" altLang="en-US" dirty="0"/>
              <a:t>児童相談所　　　：〇〇ー〇〇〇〇ー〇〇〇〇</a:t>
            </a:r>
            <a:endParaRPr kumimoji="1" lang="en-US" altLang="ja-JP" dirty="0"/>
          </a:p>
          <a:p>
            <a:pPr algn="r"/>
            <a:r>
              <a:rPr kumimoji="1" lang="en-US" altLang="ja-JP" sz="1050" dirty="0"/>
              <a:t>※</a:t>
            </a:r>
            <a:r>
              <a:rPr kumimoji="1" lang="ja-JP" altLang="en-US" sz="1050" dirty="0"/>
              <a:t>居住自治体以外の学校等に在籍する場合にはこどもの居住地の市町村等に連絡してください。</a:t>
            </a:r>
          </a:p>
        </p:txBody>
      </p:sp>
      <p:sp>
        <p:nvSpPr>
          <p:cNvPr id="2" name="テキスト ボックス 1">
            <a:extLst>
              <a:ext uri="{FF2B5EF4-FFF2-40B4-BE49-F238E27FC236}">
                <a16:creationId xmlns:a16="http://schemas.microsoft.com/office/drawing/2014/main" id="{40BE6C52-04B0-8701-B5D8-F2DAABFB1D53}"/>
              </a:ext>
            </a:extLst>
          </p:cNvPr>
          <p:cNvSpPr txBox="1"/>
          <p:nvPr/>
        </p:nvSpPr>
        <p:spPr>
          <a:xfrm>
            <a:off x="122197" y="5317092"/>
            <a:ext cx="6609531" cy="1923604"/>
          </a:xfrm>
          <a:prstGeom prst="rect">
            <a:avLst/>
          </a:prstGeom>
          <a:solidFill>
            <a:schemeClr val="bg1"/>
          </a:solidFill>
          <a:ln>
            <a:solidFill>
              <a:schemeClr val="tx1"/>
            </a:solidFill>
          </a:ln>
        </p:spPr>
        <p:txBody>
          <a:bodyPr wrap="square" rtlCol="0">
            <a:spAutoFit/>
          </a:bodyPr>
          <a:lstStyle/>
          <a:p>
            <a:pPr marL="449263" indent="-449263"/>
            <a:endParaRPr kumimoji="1" lang="en-US" altLang="ja-JP" sz="1700" dirty="0">
              <a:latin typeface="メイリオ" panose="020B0604030504040204" pitchFamily="50" charset="-128"/>
              <a:ea typeface="メイリオ" panose="020B0604030504040204" pitchFamily="50" charset="-128"/>
            </a:endParaRPr>
          </a:p>
          <a:p>
            <a:pPr marL="449263" indent="-449263"/>
            <a:endParaRPr kumimoji="1" lang="en-US" altLang="ja-JP" sz="1700" dirty="0">
              <a:latin typeface="メイリオ" panose="020B0604030504040204" pitchFamily="50" charset="-128"/>
              <a:ea typeface="メイリオ" panose="020B0604030504040204" pitchFamily="50" charset="-128"/>
            </a:endParaRPr>
          </a:p>
          <a:p>
            <a:pPr marL="449263" indent="-449263"/>
            <a:endParaRPr kumimoji="1" lang="en-US" altLang="ja-JP" sz="1700" dirty="0">
              <a:latin typeface="メイリオ" panose="020B0604030504040204" pitchFamily="50" charset="-128"/>
              <a:ea typeface="メイリオ" panose="020B0604030504040204" pitchFamily="50" charset="-128"/>
            </a:endParaRPr>
          </a:p>
          <a:p>
            <a:pPr marL="449263" indent="-449263"/>
            <a:endParaRPr kumimoji="1" lang="en-US" altLang="ja-JP" sz="1700" dirty="0">
              <a:latin typeface="メイリオ" panose="020B0604030504040204" pitchFamily="50" charset="-128"/>
              <a:ea typeface="メイリオ" panose="020B0604030504040204" pitchFamily="50" charset="-128"/>
            </a:endParaRPr>
          </a:p>
          <a:p>
            <a:pPr marL="449263" indent="-449263"/>
            <a:endParaRPr kumimoji="1" lang="en-US" altLang="ja-JP" sz="1700" dirty="0">
              <a:latin typeface="メイリオ" panose="020B0604030504040204" pitchFamily="50" charset="-128"/>
              <a:ea typeface="メイリオ" panose="020B0604030504040204" pitchFamily="50" charset="-128"/>
            </a:endParaRPr>
          </a:p>
          <a:p>
            <a:pPr marL="449263" indent="-449263"/>
            <a:endParaRPr kumimoji="1" lang="en-US" altLang="ja-JP" sz="1700" dirty="0">
              <a:latin typeface="メイリオ" panose="020B0604030504040204" pitchFamily="50" charset="-128"/>
              <a:ea typeface="メイリオ" panose="020B0604030504040204" pitchFamily="50" charset="-128"/>
            </a:endParaRPr>
          </a:p>
          <a:p>
            <a:pPr marL="449263" indent="-449263"/>
            <a:endParaRPr kumimoji="1" lang="en-US" altLang="ja-JP" sz="17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E0426CDE-9D5C-DB9D-A4F2-95376FC93835}"/>
              </a:ext>
            </a:extLst>
          </p:cNvPr>
          <p:cNvSpPr txBox="1"/>
          <p:nvPr/>
        </p:nvSpPr>
        <p:spPr>
          <a:xfrm>
            <a:off x="323425" y="89642"/>
            <a:ext cx="944914" cy="369332"/>
          </a:xfrm>
          <a:prstGeom prst="rect">
            <a:avLst/>
          </a:prstGeom>
          <a:noFill/>
        </p:spPr>
        <p:txBody>
          <a:bodyPr wrap="square" rtlCol="0">
            <a:spAutoFit/>
          </a:bodyPr>
          <a:lstStyle/>
          <a:p>
            <a:r>
              <a:rPr kumimoji="1" lang="ja-JP" altLang="en-US" dirty="0"/>
              <a:t>別添２</a:t>
            </a:r>
          </a:p>
        </p:txBody>
      </p:sp>
      <p:sp>
        <p:nvSpPr>
          <p:cNvPr id="11" name="テキスト ボックス 10">
            <a:extLst>
              <a:ext uri="{FF2B5EF4-FFF2-40B4-BE49-F238E27FC236}">
                <a16:creationId xmlns:a16="http://schemas.microsoft.com/office/drawing/2014/main" id="{F3425195-420C-3EFC-B5BA-1C63F92DDB20}"/>
              </a:ext>
            </a:extLst>
          </p:cNvPr>
          <p:cNvSpPr txBox="1"/>
          <p:nvPr/>
        </p:nvSpPr>
        <p:spPr>
          <a:xfrm>
            <a:off x="195883" y="1356714"/>
            <a:ext cx="6581345" cy="646331"/>
          </a:xfrm>
          <a:prstGeom prst="rect">
            <a:avLst/>
          </a:prstGeom>
          <a:noFill/>
        </p:spPr>
        <p:txBody>
          <a:bodyPr wrap="square" rtlCol="0">
            <a:spAutoFit/>
          </a:bodyPr>
          <a:lstStyle/>
          <a:p>
            <a:r>
              <a:rPr kumimoji="1" lang="en-US" altLang="ja-JP" b="1" u="sng" dirty="0">
                <a:latin typeface="メイリオ" panose="020B0604030504040204" pitchFamily="50" charset="-128"/>
                <a:ea typeface="メイリオ" panose="020B0604030504040204" pitchFamily="50" charset="-128"/>
              </a:rPr>
              <a:t>―</a:t>
            </a:r>
            <a:r>
              <a:rPr kumimoji="1" lang="ja-JP" altLang="en-US" b="1" u="sng" dirty="0">
                <a:latin typeface="メイリオ" panose="020B0604030504040204" pitchFamily="50" charset="-128"/>
                <a:ea typeface="メイリオ" panose="020B0604030504040204" pitchFamily="50" charset="-128"/>
              </a:rPr>
              <a:t>　こどもの異変（あざ・理由不明の欠席等）に気付いたら、躊躇なく市町村・児童相談所へ連絡を　－</a:t>
            </a:r>
            <a:endParaRPr kumimoji="1" lang="ja-JP" altLang="en-US" sz="2300" b="1" u="sng"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371C7C06-D109-16A1-9A99-32555881F6D3}"/>
              </a:ext>
            </a:extLst>
          </p:cNvPr>
          <p:cNvSpPr txBox="1"/>
          <p:nvPr/>
        </p:nvSpPr>
        <p:spPr>
          <a:xfrm>
            <a:off x="171169" y="4001836"/>
            <a:ext cx="6535844" cy="1231106"/>
          </a:xfrm>
          <a:prstGeom prst="rect">
            <a:avLst/>
          </a:prstGeom>
          <a:solidFill>
            <a:srgbClr val="FFCCFF">
              <a:alpha val="34902"/>
            </a:srgbClr>
          </a:solidFill>
          <a:ln>
            <a:noFill/>
          </a:ln>
        </p:spPr>
        <p:txBody>
          <a:bodyPr wrap="square" rtlCol="0">
            <a:spAutoFit/>
          </a:bodyPr>
          <a:lstStyle/>
          <a:p>
            <a:pPr>
              <a:spcBef>
                <a:spcPts val="600"/>
              </a:spcBef>
            </a:pPr>
            <a:r>
              <a:rPr kumimoji="1" lang="ja-JP" altLang="en-US" sz="1700" b="1" u="sng" dirty="0">
                <a:solidFill>
                  <a:srgbClr val="FF0000"/>
                </a:solidFill>
                <a:latin typeface="メイリオ" panose="020B0604030504040204" pitchFamily="50" charset="-128"/>
                <a:ea typeface="メイリオ" panose="020B0604030504040204" pitchFamily="50" charset="-128"/>
              </a:rPr>
              <a:t>〇緊急で連絡を要するケース</a:t>
            </a:r>
            <a:endParaRPr kumimoji="1" lang="en-US" altLang="ja-JP" sz="1700" b="1" u="sng" dirty="0">
              <a:solidFill>
                <a:srgbClr val="FF0000"/>
              </a:solidFill>
              <a:latin typeface="メイリオ" panose="020B0604030504040204" pitchFamily="50" charset="-128"/>
              <a:ea typeface="メイリオ" panose="020B0604030504040204" pitchFamily="50" charset="-128"/>
            </a:endParaRPr>
          </a:p>
          <a:p>
            <a:pPr>
              <a:spcBef>
                <a:spcPts val="600"/>
              </a:spcBef>
            </a:pPr>
            <a:r>
              <a:rPr kumimoji="1" lang="ja-JP" altLang="en-US" b="1" dirty="0">
                <a:solidFill>
                  <a:srgbClr val="FF0000"/>
                </a:solidFill>
                <a:latin typeface="メイリオ" panose="020B0604030504040204" pitchFamily="50" charset="-128"/>
                <a:ea typeface="メイリオ" panose="020B0604030504040204" pitchFamily="50" charset="-128"/>
              </a:rPr>
              <a:t>　</a:t>
            </a:r>
            <a:r>
              <a:rPr kumimoji="1" lang="ja-JP" altLang="en-US" sz="1700" b="1" u="sng" dirty="0">
                <a:solidFill>
                  <a:srgbClr val="FF0000"/>
                </a:solidFill>
                <a:latin typeface="メイリオ" panose="020B0604030504040204" pitchFamily="50" charset="-128"/>
                <a:ea typeface="メイリオ" panose="020B0604030504040204" pitchFamily="50" charset="-128"/>
              </a:rPr>
              <a:t>こどもに不自然な外傷がある・理由不明で欠席するといった兆候</a:t>
            </a:r>
            <a:r>
              <a:rPr kumimoji="1" lang="ja-JP" altLang="en-US" sz="1700" dirty="0">
                <a:latin typeface="メイリオ" panose="020B0604030504040204" pitchFamily="50" charset="-128"/>
                <a:ea typeface="メイリオ" panose="020B0604030504040204" pitchFamily="50" charset="-128"/>
              </a:rPr>
              <a:t>がある場合や、</a:t>
            </a:r>
            <a:r>
              <a:rPr kumimoji="1" lang="ja-JP" altLang="en-US" sz="1700" b="1" u="sng" dirty="0">
                <a:solidFill>
                  <a:srgbClr val="FF0000"/>
                </a:solidFill>
                <a:latin typeface="メイリオ" panose="020B0604030504040204" pitchFamily="50" charset="-128"/>
                <a:ea typeface="メイリオ" panose="020B0604030504040204" pitchFamily="50" charset="-128"/>
              </a:rPr>
              <a:t>理由を問わず７日以上欠席が続く</a:t>
            </a:r>
            <a:r>
              <a:rPr kumimoji="1" lang="ja-JP" altLang="en-US" sz="1700" dirty="0">
                <a:latin typeface="メイリオ" panose="020B0604030504040204" pitchFamily="50" charset="-128"/>
                <a:ea typeface="メイリオ" panose="020B0604030504040204" pitchFamily="50" charset="-128"/>
              </a:rPr>
              <a:t>場合には、</a:t>
            </a:r>
            <a:r>
              <a:rPr kumimoji="1" lang="ja-JP" altLang="en-US" sz="1700" b="1" u="sng" dirty="0">
                <a:solidFill>
                  <a:srgbClr val="FF0000"/>
                </a:solidFill>
                <a:latin typeface="メイリオ" panose="020B0604030504040204" pitchFamily="50" charset="-128"/>
                <a:ea typeface="メイリオ" panose="020B0604030504040204" pitchFamily="50" charset="-128"/>
              </a:rPr>
              <a:t>躊躇なく、ただちに</a:t>
            </a:r>
            <a:r>
              <a:rPr kumimoji="1" lang="ja-JP" altLang="en-US" sz="1700" dirty="0">
                <a:latin typeface="メイリオ" panose="020B0604030504040204" pitchFamily="50" charset="-128"/>
                <a:ea typeface="メイリオ" panose="020B0604030504040204" pitchFamily="50" charset="-128"/>
              </a:rPr>
              <a:t>市町村等に連絡してください。</a:t>
            </a:r>
            <a:endParaRPr kumimoji="1" lang="en-US" altLang="ja-JP" sz="8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05438F9B-5F46-4AF8-0734-D775710ADDB7}"/>
              </a:ext>
            </a:extLst>
          </p:cNvPr>
          <p:cNvSpPr txBox="1"/>
          <p:nvPr/>
        </p:nvSpPr>
        <p:spPr>
          <a:xfrm>
            <a:off x="155340" y="5350992"/>
            <a:ext cx="6609531" cy="1908215"/>
          </a:xfrm>
          <a:prstGeom prst="rect">
            <a:avLst/>
          </a:prstGeom>
          <a:solidFill>
            <a:srgbClr val="FFCCFF">
              <a:alpha val="34902"/>
            </a:srgbClr>
          </a:solidFill>
          <a:ln>
            <a:noFill/>
          </a:ln>
        </p:spPr>
        <p:txBody>
          <a:bodyPr wrap="square" rtlCol="0">
            <a:spAutoFit/>
          </a:bodyPr>
          <a:lstStyle/>
          <a:p>
            <a:pPr marL="449263" indent="-449263"/>
            <a:r>
              <a:rPr kumimoji="1" lang="en-US" altLang="ja-JP" u="sng" dirty="0">
                <a:latin typeface="メイリオ" panose="020B0604030504040204" pitchFamily="50" charset="-128"/>
                <a:ea typeface="メイリオ" panose="020B0604030504040204" pitchFamily="50" charset="-128"/>
              </a:rPr>
              <a:t>Q</a:t>
            </a:r>
            <a:r>
              <a:rPr kumimoji="1" lang="ja-JP" altLang="en-US" u="sng" dirty="0">
                <a:latin typeface="メイリオ" panose="020B0604030504040204" pitchFamily="50" charset="-128"/>
                <a:ea typeface="メイリオ" panose="020B0604030504040204" pitchFamily="50" charset="-128"/>
              </a:rPr>
              <a:t>２　</a:t>
            </a:r>
            <a:r>
              <a:rPr kumimoji="1" lang="en-US" altLang="ja-JP" u="sng" dirty="0">
                <a:latin typeface="メイリオ" panose="020B0604030504040204" pitchFamily="50" charset="-128"/>
                <a:ea typeface="メイリオ" panose="020B0604030504040204" pitchFamily="50" charset="-128"/>
              </a:rPr>
              <a:t>Q</a:t>
            </a:r>
            <a:r>
              <a:rPr kumimoji="1" lang="ja-JP" altLang="en-US" u="sng" dirty="0">
                <a:latin typeface="メイリオ" panose="020B0604030504040204" pitchFamily="50" charset="-128"/>
                <a:ea typeface="メイリオ" panose="020B0604030504040204" pitchFamily="50" charset="-128"/>
              </a:rPr>
              <a:t>１の場合以外に</a:t>
            </a:r>
            <a:r>
              <a:rPr kumimoji="1" lang="ja-JP" altLang="en-US" b="1" u="sng" dirty="0">
                <a:solidFill>
                  <a:srgbClr val="FF0000"/>
                </a:solidFill>
                <a:latin typeface="メイリオ" panose="020B0604030504040204" pitchFamily="50" charset="-128"/>
                <a:ea typeface="メイリオ" panose="020B0604030504040204" pitchFamily="50" charset="-128"/>
              </a:rPr>
              <a:t>こどもに虐待（ネグレクト含む）のおそれが感じられるときは？</a:t>
            </a:r>
            <a:endParaRPr kumimoji="1" lang="en-US" altLang="ja-JP" b="1" u="sng" dirty="0">
              <a:solidFill>
                <a:srgbClr val="FF0000"/>
              </a:solidFill>
              <a:latin typeface="メイリオ" panose="020B0604030504040204" pitchFamily="50" charset="-128"/>
              <a:ea typeface="メイリオ" panose="020B0604030504040204" pitchFamily="50" charset="-128"/>
            </a:endParaRPr>
          </a:p>
          <a:p>
            <a:pPr>
              <a:spcBef>
                <a:spcPts val="600"/>
              </a:spcBef>
            </a:pPr>
            <a:r>
              <a:rPr kumimoji="1" lang="ja-JP" altLang="en-US" dirty="0">
                <a:latin typeface="メイリオ" panose="020B0604030504040204" pitchFamily="50" charset="-128"/>
                <a:ea typeface="メイリオ" panose="020B0604030504040204" pitchFamily="50" charset="-128"/>
              </a:rPr>
              <a:t>　</a:t>
            </a:r>
            <a:r>
              <a:rPr kumimoji="1" lang="en-US" altLang="ja-JP" sz="1700" dirty="0">
                <a:latin typeface="メイリオ" panose="020B0604030504040204" pitchFamily="50" charset="-128"/>
                <a:ea typeface="メイリオ" panose="020B0604030504040204" pitchFamily="50" charset="-128"/>
              </a:rPr>
              <a:t>Q1</a:t>
            </a:r>
            <a:r>
              <a:rPr kumimoji="1" lang="ja-JP" altLang="en-US" sz="1700" dirty="0">
                <a:latin typeface="メイリオ" panose="020B0604030504040204" pitchFamily="50" charset="-128"/>
                <a:ea typeface="メイリオ" panose="020B0604030504040204" pitchFamily="50" charset="-128"/>
              </a:rPr>
              <a:t>の場合以外でも、</a:t>
            </a:r>
            <a:r>
              <a:rPr kumimoji="1" lang="ja-JP" altLang="en-US" sz="1700" b="1" u="sng" dirty="0">
                <a:solidFill>
                  <a:srgbClr val="FF0000"/>
                </a:solidFill>
                <a:latin typeface="メイリオ" panose="020B0604030504040204" pitchFamily="50" charset="-128"/>
                <a:ea typeface="メイリオ" panose="020B0604030504040204" pitchFamily="50" charset="-128"/>
              </a:rPr>
              <a:t>虐待のおそれや気になる様子が見られる場合</a:t>
            </a:r>
            <a:r>
              <a:rPr kumimoji="1" lang="ja-JP" altLang="en-US" sz="1700" dirty="0">
                <a:latin typeface="メイリオ" panose="020B0604030504040204" pitchFamily="50" charset="-128"/>
                <a:ea typeface="メイリオ" panose="020B0604030504040204" pitchFamily="50" charset="-128"/>
              </a:rPr>
              <a:t>は、</a:t>
            </a:r>
            <a:r>
              <a:rPr kumimoji="1" lang="ja-JP" altLang="en-US" sz="1700" b="1" u="sng" dirty="0">
                <a:solidFill>
                  <a:srgbClr val="FF0000"/>
                </a:solidFill>
                <a:latin typeface="メイリオ" panose="020B0604030504040204" pitchFamily="50" charset="-128"/>
                <a:ea typeface="メイリオ" panose="020B0604030504040204" pitchFamily="50" charset="-128"/>
              </a:rPr>
              <a:t>躊躇なく、市町村の児童虐待担当部署や児童相談所</a:t>
            </a:r>
            <a:r>
              <a:rPr kumimoji="1" lang="ja-JP" altLang="en-US" sz="1700" dirty="0">
                <a:latin typeface="メイリオ" panose="020B0604030504040204" pitchFamily="50" charset="-128"/>
                <a:ea typeface="メイリオ" panose="020B0604030504040204" pitchFamily="50" charset="-128"/>
              </a:rPr>
              <a:t>へ相談してください。　</a:t>
            </a:r>
            <a:endParaRPr kumimoji="1" lang="en-US" altLang="ja-JP" sz="1700" dirty="0">
              <a:latin typeface="メイリオ" panose="020B0604030504040204" pitchFamily="50" charset="-128"/>
              <a:ea typeface="メイリオ" panose="020B0604030504040204" pitchFamily="50" charset="-128"/>
            </a:endParaRPr>
          </a:p>
          <a:p>
            <a:pPr>
              <a:spcBef>
                <a:spcPts val="600"/>
              </a:spcBef>
            </a:pPr>
            <a:r>
              <a:rPr kumimoji="1" lang="ja-JP" altLang="en-US" sz="1700" dirty="0">
                <a:latin typeface="メイリオ" panose="020B0604030504040204" pitchFamily="50" charset="-128"/>
                <a:ea typeface="メイリオ" panose="020B0604030504040204" pitchFamily="50" charset="-128"/>
              </a:rPr>
              <a:t>　→　詳しくは２枚目を参照！</a:t>
            </a:r>
            <a:endParaRPr kumimoji="1" lang="en-US" altLang="ja-JP" sz="17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61125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7CA033F7-926A-2BB5-183E-8B2C821083DD}"/>
              </a:ext>
            </a:extLst>
          </p:cNvPr>
          <p:cNvPicPr>
            <a:picLocks noChangeAspect="1"/>
          </p:cNvPicPr>
          <p:nvPr/>
        </p:nvPicPr>
        <p:blipFill>
          <a:blip r:embed="rId2"/>
          <a:stretch>
            <a:fillRect/>
          </a:stretch>
        </p:blipFill>
        <p:spPr>
          <a:xfrm>
            <a:off x="5471249" y="61149"/>
            <a:ext cx="1264555" cy="500652"/>
          </a:xfrm>
          <a:prstGeom prst="rect">
            <a:avLst/>
          </a:prstGeom>
        </p:spPr>
      </p:pic>
      <p:sp>
        <p:nvSpPr>
          <p:cNvPr id="5" name="テキスト ボックス 4">
            <a:extLst>
              <a:ext uri="{FF2B5EF4-FFF2-40B4-BE49-F238E27FC236}">
                <a16:creationId xmlns:a16="http://schemas.microsoft.com/office/drawing/2014/main" id="{6B5A1049-FEB1-3EA1-81C1-AE36380FF8BF}"/>
              </a:ext>
            </a:extLst>
          </p:cNvPr>
          <p:cNvSpPr txBox="1"/>
          <p:nvPr/>
        </p:nvSpPr>
        <p:spPr>
          <a:xfrm>
            <a:off x="-299720" y="643316"/>
            <a:ext cx="7543800" cy="446276"/>
          </a:xfrm>
          <a:prstGeom prst="rect">
            <a:avLst/>
          </a:prstGeom>
          <a:noFill/>
        </p:spPr>
        <p:txBody>
          <a:bodyPr wrap="square" rtlCol="0">
            <a:spAutoFit/>
          </a:bodyPr>
          <a:lstStyle/>
          <a:p>
            <a:pPr algn="ctr"/>
            <a:r>
              <a:rPr kumimoji="1" lang="ja-JP" altLang="en-US" sz="2300" b="1" u="sng" dirty="0">
                <a:latin typeface="メイリオ" panose="020B0604030504040204" pitchFamily="50" charset="-128"/>
                <a:ea typeface="メイリオ" panose="020B0604030504040204" pitchFamily="50" charset="-128"/>
              </a:rPr>
              <a:t>～こども・子育て家庭の見守り時注意ポイント～</a:t>
            </a:r>
          </a:p>
        </p:txBody>
      </p:sp>
      <p:sp>
        <p:nvSpPr>
          <p:cNvPr id="6" name="テキスト ボックス 5">
            <a:extLst>
              <a:ext uri="{FF2B5EF4-FFF2-40B4-BE49-F238E27FC236}">
                <a16:creationId xmlns:a16="http://schemas.microsoft.com/office/drawing/2014/main" id="{BD0697A9-F4FA-7370-A202-D4420F966489}"/>
              </a:ext>
            </a:extLst>
          </p:cNvPr>
          <p:cNvSpPr txBox="1"/>
          <p:nvPr/>
        </p:nvSpPr>
        <p:spPr>
          <a:xfrm>
            <a:off x="200180" y="1349148"/>
            <a:ext cx="6544000" cy="1754326"/>
          </a:xfrm>
          <a:prstGeom prst="rect">
            <a:avLst/>
          </a:prstGeom>
          <a:noFill/>
          <a:ln w="38100">
            <a:solidFill>
              <a:srgbClr val="00B050"/>
            </a:solidFill>
            <a:prstDash val="dashDot"/>
          </a:ln>
        </p:spPr>
        <p:txBody>
          <a:bodyPr wrap="square" rtlCol="0" anchor="ctr">
            <a:spAutoFit/>
          </a:bodyPr>
          <a:lstStyle/>
          <a:p>
            <a:r>
              <a:rPr kumimoji="1" lang="ja-JP" altLang="en-US" dirty="0">
                <a:latin typeface="メイリオ" panose="020B0604030504040204" pitchFamily="50" charset="-128"/>
                <a:ea typeface="メイリオ" panose="020B0604030504040204" pitchFamily="50" charset="-128"/>
              </a:rPr>
              <a:t>　これらは全て、</a:t>
            </a:r>
            <a:r>
              <a:rPr kumimoji="1" lang="ja-JP" altLang="en-US" b="1" u="sng" dirty="0">
                <a:solidFill>
                  <a:srgbClr val="FF0000"/>
                </a:solidFill>
                <a:latin typeface="メイリオ" panose="020B0604030504040204" pitchFamily="50" charset="-128"/>
                <a:ea typeface="メイリオ" panose="020B0604030504040204" pitchFamily="50" charset="-128"/>
              </a:rPr>
              <a:t>児童虐待対策の専門家や児童虐待事案に対処してきた自治体職員等が「特に気を付けるべき」としている</a:t>
            </a:r>
            <a:r>
              <a:rPr kumimoji="1" lang="ja-JP" altLang="en-US" dirty="0">
                <a:latin typeface="メイリオ" panose="020B0604030504040204" pitchFamily="50" charset="-128"/>
                <a:ea typeface="メイリオ" panose="020B0604030504040204" pitchFamily="50" charset="-128"/>
              </a:rPr>
              <a:t>ポイントです。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これに限らず、</a:t>
            </a:r>
            <a:r>
              <a:rPr kumimoji="1" lang="ja-JP" altLang="en-US" b="1" u="sng" dirty="0">
                <a:solidFill>
                  <a:srgbClr val="FF0000"/>
                </a:solidFill>
                <a:latin typeface="メイリオ" panose="020B0604030504040204" pitchFamily="50" charset="-128"/>
                <a:ea typeface="メイリオ" panose="020B0604030504040204" pitchFamily="50" charset="-128"/>
              </a:rPr>
              <a:t>日常的な関わりの中で気になる様子や状況に気づいたときは、市町村や児童相談所に相談</a:t>
            </a:r>
            <a:r>
              <a:rPr kumimoji="1" lang="ja-JP" altLang="en-US" dirty="0">
                <a:latin typeface="メイリオ" panose="020B0604030504040204" pitchFamily="50" charset="-128"/>
                <a:ea typeface="メイリオ" panose="020B0604030504040204" pitchFamily="50" charset="-128"/>
              </a:rPr>
              <a:t>するようにしましょう。</a:t>
            </a:r>
          </a:p>
        </p:txBody>
      </p:sp>
      <p:sp>
        <p:nvSpPr>
          <p:cNvPr id="7" name="テキスト ボックス 6">
            <a:extLst>
              <a:ext uri="{FF2B5EF4-FFF2-40B4-BE49-F238E27FC236}">
                <a16:creationId xmlns:a16="http://schemas.microsoft.com/office/drawing/2014/main" id="{5E71F096-A62B-6F5D-C987-4109CB4C3D7A}"/>
              </a:ext>
            </a:extLst>
          </p:cNvPr>
          <p:cNvSpPr txBox="1"/>
          <p:nvPr/>
        </p:nvSpPr>
        <p:spPr>
          <a:xfrm>
            <a:off x="200180" y="3576375"/>
            <a:ext cx="6601786" cy="3293209"/>
          </a:xfrm>
          <a:prstGeom prst="rect">
            <a:avLst/>
          </a:prstGeom>
          <a:solidFill>
            <a:schemeClr val="bg1"/>
          </a:solidFill>
          <a:ln>
            <a:solidFill>
              <a:schemeClr val="tx1"/>
            </a:solidFill>
          </a:ln>
        </p:spPr>
        <p:txBody>
          <a:bodyPr wrap="square" rtlCol="0" anchor="ctr">
            <a:spAutoFit/>
          </a:bodyPr>
          <a:lstStyle/>
          <a:p>
            <a:pPr marL="449263" indent="-449263"/>
            <a:r>
              <a:rPr kumimoji="1" lang="ja-JP" altLang="en-US" sz="1600" b="1" u="sng" dirty="0">
                <a:latin typeface="メイリオ" panose="020B0604030504040204" pitchFamily="50" charset="-128"/>
                <a:ea typeface="メイリオ" panose="020B0604030504040204" pitchFamily="50" charset="-128"/>
              </a:rPr>
              <a:t>＜こどもの様子＞</a:t>
            </a:r>
            <a:endParaRPr kumimoji="1" lang="en-US" altLang="ja-JP" sz="1600" b="1" u="sng"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表情が乏しく、受け答えが少ない</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落ち着きがなく、過度に乱暴</a:t>
            </a:r>
            <a:endParaRPr kumimoji="1" lang="en-US" altLang="ja-JP" sz="1600" b="1" u="sng"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担当教師、保育士等を独占したがる、用事が無くてもそばに近づい</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てくるなど過度のスキンシップ</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保護者の顔色をうかがう</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保護者といるとおどおどし、落ち着きがない</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からだや衣服の不潔感</a:t>
            </a:r>
            <a:r>
              <a:rPr kumimoji="1" lang="ja-JP" altLang="en-US" sz="1100" dirty="0">
                <a:latin typeface="メイリオ" panose="020B0604030504040204" pitchFamily="50" charset="-128"/>
                <a:ea typeface="メイリオ" panose="020B0604030504040204" pitchFamily="50" charset="-128"/>
              </a:rPr>
              <a:t>（髪を洗っていない汚れ・匂い・垢の付着、爪が伸びている等）</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虫歯の治療が行われていない</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食べ物への執着が強く過度に食べる、極端な食欲不振がみられる</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理由がはっきりしない欠席・遅刻が多い</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連絡のない欠席を繰り返す</a:t>
            </a:r>
            <a:endParaRPr kumimoji="1" lang="en-US" altLang="ja-JP" sz="1600" dirty="0">
              <a:latin typeface="メイリオ" panose="020B0604030504040204" pitchFamily="50" charset="-128"/>
              <a:ea typeface="メイリオ" panose="020B0604030504040204" pitchFamily="50" charset="-128"/>
            </a:endParaRPr>
          </a:p>
          <a:p>
            <a:pPr marL="177800" indent="-177800"/>
            <a:r>
              <a:rPr kumimoji="1" lang="ja-JP" altLang="en-US" sz="1600" dirty="0">
                <a:latin typeface="メイリオ" panose="020B0604030504040204" pitchFamily="50" charset="-128"/>
                <a:ea typeface="メイリオ" panose="020B0604030504040204" pitchFamily="50" charset="-128"/>
              </a:rPr>
              <a:t>・ なにかと理由をつけてなかなか家に帰りたがらない</a:t>
            </a:r>
            <a:endParaRPr kumimoji="1" lang="en-US" altLang="ja-JP" sz="16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A28BC32E-DB70-16BB-138A-BDD9D5045DD7}"/>
              </a:ext>
            </a:extLst>
          </p:cNvPr>
          <p:cNvSpPr txBox="1"/>
          <p:nvPr/>
        </p:nvSpPr>
        <p:spPr>
          <a:xfrm>
            <a:off x="180305" y="7076224"/>
            <a:ext cx="6583750" cy="2554545"/>
          </a:xfrm>
          <a:prstGeom prst="rect">
            <a:avLst/>
          </a:prstGeom>
          <a:solidFill>
            <a:schemeClr val="bg1"/>
          </a:solidFill>
          <a:ln>
            <a:solidFill>
              <a:schemeClr val="tx1"/>
            </a:solidFill>
          </a:ln>
        </p:spPr>
        <p:txBody>
          <a:bodyPr wrap="square" rtlCol="0" anchor="ctr">
            <a:spAutoFit/>
          </a:bodyPr>
          <a:lstStyle/>
          <a:p>
            <a:pPr marL="449263" indent="-449263"/>
            <a:r>
              <a:rPr kumimoji="1" lang="ja-JP" altLang="en-US" sz="1600" b="1" u="sng" dirty="0">
                <a:latin typeface="メイリオ" panose="020B0604030504040204" pitchFamily="50" charset="-128"/>
                <a:ea typeface="メイリオ" panose="020B0604030504040204" pitchFamily="50" charset="-128"/>
              </a:rPr>
              <a:t>＜保護者、家族の様子＞</a:t>
            </a:r>
            <a:endParaRPr kumimoji="1" lang="en-US" altLang="ja-JP" sz="1600" b="1" u="sng"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発達にそぐわない厳しいしつけ、行動制限がある</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かわいくない、にくい等の差別的な発言がある</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こどもの発達に無関心、育児に対して拒否的な発言</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こどもを繰り返し馬鹿にする、激しく叱る・ののしる</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きょうだいに対しての差別的な言動、特定のこどもに対して拒否的</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な態度をとる</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ささいなことで激しく怒る、感情コントロールができない</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長期にわたる欠席があってもこどもに会わせようとしない</a:t>
            </a:r>
            <a:endParaRPr kumimoji="1" lang="en-US" altLang="ja-JP" sz="1600" dirty="0">
              <a:latin typeface="メイリオ" panose="020B0604030504040204" pitchFamily="50" charset="-128"/>
              <a:ea typeface="メイリオ" panose="020B0604030504040204" pitchFamily="50" charset="-128"/>
            </a:endParaRPr>
          </a:p>
          <a:p>
            <a:pPr marL="449263" indent="-449263"/>
            <a:r>
              <a:rPr kumimoji="1" lang="ja-JP" altLang="en-US" sz="1600" dirty="0">
                <a:latin typeface="メイリオ" panose="020B0604030504040204" pitchFamily="50" charset="-128"/>
                <a:ea typeface="メイリオ" panose="020B0604030504040204" pitchFamily="50" charset="-128"/>
              </a:rPr>
              <a:t>・ 行事に参加しない、連絡を取ることが難しい</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08657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139AE6B7-E9F9-78F2-0C11-8C3C812DB9F1}"/>
              </a:ext>
            </a:extLst>
          </p:cNvPr>
          <p:cNvSpPr txBox="1"/>
          <p:nvPr/>
        </p:nvSpPr>
        <p:spPr>
          <a:xfrm>
            <a:off x="272966" y="91440"/>
            <a:ext cx="1860634" cy="369332"/>
          </a:xfrm>
          <a:prstGeom prst="rect">
            <a:avLst/>
          </a:prstGeom>
          <a:noFill/>
        </p:spPr>
        <p:txBody>
          <a:bodyPr wrap="square" rtlCol="0">
            <a:spAutoFit/>
          </a:bodyPr>
          <a:lstStyle/>
          <a:p>
            <a:r>
              <a:rPr kumimoji="1" lang="ja-JP" altLang="en-US" dirty="0"/>
              <a:t>（参考）</a:t>
            </a:r>
          </a:p>
        </p:txBody>
      </p:sp>
      <p:pic>
        <p:nvPicPr>
          <p:cNvPr id="13" name="図 12">
            <a:extLst>
              <a:ext uri="{FF2B5EF4-FFF2-40B4-BE49-F238E27FC236}">
                <a16:creationId xmlns:a16="http://schemas.microsoft.com/office/drawing/2014/main" id="{BCCDC615-D67B-7A87-C248-AE1DDE8FA47D}"/>
              </a:ext>
            </a:extLst>
          </p:cNvPr>
          <p:cNvPicPr>
            <a:picLocks noChangeAspect="1"/>
          </p:cNvPicPr>
          <p:nvPr/>
        </p:nvPicPr>
        <p:blipFill>
          <a:blip r:embed="rId2"/>
          <a:stretch>
            <a:fillRect/>
          </a:stretch>
        </p:blipFill>
        <p:spPr>
          <a:xfrm>
            <a:off x="379828" y="548641"/>
            <a:ext cx="6055855" cy="8348125"/>
          </a:xfrm>
          <a:prstGeom prst="rect">
            <a:avLst/>
          </a:prstGeom>
        </p:spPr>
      </p:pic>
      <p:sp>
        <p:nvSpPr>
          <p:cNvPr id="8" name="吹き出し: 角を丸めた四角形 7">
            <a:extLst>
              <a:ext uri="{FF2B5EF4-FFF2-40B4-BE49-F238E27FC236}">
                <a16:creationId xmlns:a16="http://schemas.microsoft.com/office/drawing/2014/main" id="{CB103838-F73E-D268-7320-6949A281DC2B}"/>
              </a:ext>
            </a:extLst>
          </p:cNvPr>
          <p:cNvSpPr/>
          <p:nvPr/>
        </p:nvSpPr>
        <p:spPr>
          <a:xfrm>
            <a:off x="272966" y="8896766"/>
            <a:ext cx="2531194" cy="914400"/>
          </a:xfrm>
          <a:prstGeom prst="wedgeRoundRectCallout">
            <a:avLst>
              <a:gd name="adj1" fmla="val 8510"/>
              <a:gd name="adj2" fmla="val -71405"/>
              <a:gd name="adj3" fmla="val 16667"/>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latin typeface="HGPｺﾞｼｯｸM" panose="020B0600000000000000" pitchFamily="50" charset="-128"/>
                <a:ea typeface="HGPｺﾞｼｯｸM" panose="020B0600000000000000" pitchFamily="50" charset="-128"/>
              </a:rPr>
              <a:t>公立小中学校以外の学校の場合は、連絡先は子どもの居住地の市町村等になります。</a:t>
            </a:r>
          </a:p>
        </p:txBody>
      </p:sp>
      <p:sp>
        <p:nvSpPr>
          <p:cNvPr id="5" name="吹き出し: 角を丸めた四角形 4">
            <a:extLst>
              <a:ext uri="{FF2B5EF4-FFF2-40B4-BE49-F238E27FC236}">
                <a16:creationId xmlns:a16="http://schemas.microsoft.com/office/drawing/2014/main" id="{40F2263C-C1DD-EA68-E9FF-46818F10188B}"/>
              </a:ext>
            </a:extLst>
          </p:cNvPr>
          <p:cNvSpPr/>
          <p:nvPr/>
        </p:nvSpPr>
        <p:spPr>
          <a:xfrm>
            <a:off x="3279649" y="8900160"/>
            <a:ext cx="3156034" cy="914400"/>
          </a:xfrm>
          <a:prstGeom prst="wedgeRoundRectCallout">
            <a:avLst>
              <a:gd name="adj1" fmla="val 41361"/>
              <a:gd name="adj2" fmla="val -104738"/>
              <a:gd name="adj3" fmla="val 16667"/>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latin typeface="HGPｺﾞｼｯｸM" panose="020B0600000000000000" pitchFamily="50" charset="-128"/>
                <a:ea typeface="HGPｺﾞｼｯｸM" panose="020B0600000000000000" pitchFamily="50" charset="-128"/>
              </a:rPr>
              <a:t>公立の小中学校に送付する際は、当該市町村の児童福祉主管部局において担当課及び管轄の児童相談所の連絡先を明記の上、市町村教育委員会に周知媒体を送付してください。</a:t>
            </a:r>
          </a:p>
        </p:txBody>
      </p:sp>
    </p:spTree>
    <p:extLst>
      <p:ext uri="{BB962C8B-B14F-4D97-AF65-F5344CB8AC3E}">
        <p14:creationId xmlns:p14="http://schemas.microsoft.com/office/powerpoint/2010/main" val="3025865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f1e29f5-1aa2-4ed7-a4c5-0f459278da93" xsi:nil="true"/>
    <lcf76f155ced4ddcb4097134ff3c332f xmlns="d3e9b9ff-0310-4fcc-8b4b-7e28a6e531e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C879DA33479404E9D4F285BB743FA03" ma:contentTypeVersion="11" ma:contentTypeDescription="新しいドキュメントを作成します。" ma:contentTypeScope="" ma:versionID="8ebb818ffffb540c7219284ba141aadf">
  <xsd:schema xmlns:xsd="http://www.w3.org/2001/XMLSchema" xmlns:xs="http://www.w3.org/2001/XMLSchema" xmlns:p="http://schemas.microsoft.com/office/2006/metadata/properties" xmlns:ns2="d3e9b9ff-0310-4fcc-8b4b-7e28a6e531ed" xmlns:ns3="7f1e29f5-1aa2-4ed7-a4c5-0f459278da93" targetNamespace="http://schemas.microsoft.com/office/2006/metadata/properties" ma:root="true" ma:fieldsID="8b917554e56900e32c82d95c45ab7608" ns2:_="" ns3:_="">
    <xsd:import namespace="d3e9b9ff-0310-4fcc-8b4b-7e28a6e531ed"/>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e9b9ff-0310-4fcc-8b4b-7e28a6e531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7e20c14d-c264-4b11-954e-cda41502fdc0}"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82FF90-BE04-4BF4-AADB-96FA5656AEAB}">
  <ds:schemaRefs>
    <ds:schemaRef ds:uri="http://purl.org/dc/elements/1.1/"/>
    <ds:schemaRef ds:uri="d3e9b9ff-0310-4fcc-8b4b-7e28a6e531ed"/>
    <ds:schemaRef ds:uri="7f1e29f5-1aa2-4ed7-a4c5-0f459278da93"/>
    <ds:schemaRef ds:uri="http://www.w3.org/XML/1998/namespace"/>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417F7B4C-D2A6-4CE6-9C49-46FF35AED6C3}">
  <ds:schemaRefs>
    <ds:schemaRef ds:uri="http://schemas.microsoft.com/sharepoint/v3/contenttype/forms"/>
  </ds:schemaRefs>
</ds:datastoreItem>
</file>

<file path=customXml/itemProps3.xml><?xml version="1.0" encoding="utf-8"?>
<ds:datastoreItem xmlns:ds="http://schemas.openxmlformats.org/officeDocument/2006/customXml" ds:itemID="{944DA680-8A86-4B40-88AD-95029C3EE1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e9b9ff-0310-4fcc-8b4b-7e28a6e531ed"/>
    <ds:schemaRef ds:uri="7f1e29f5-1aa2-4ed7-a4c5-0f459278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430</TotalTime>
  <Words>778</Words>
  <PresentationFormat>A4 210 x 297 mm</PresentationFormat>
  <Paragraphs>54</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HGPｺﾞｼｯｸM</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2023-07-28T04:07:51Z</cp:lastPrinted>
  <dcterms:created xsi:type="dcterms:W3CDTF">2023-07-11T03:21:36Z</dcterms:created>
  <dcterms:modified xsi:type="dcterms:W3CDTF">2023-07-28T08:20:36Z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0x010100EC879DA33479404E9D4F285BB743FA03</vt:lpwstr>
  </property>
  <property fmtid="{D5CDD505-2E9C-101B-9397-08002B2CF9AE}" pid="3" name="MediaServiceImageTags">
    <vt:lpwstr/>
  </property>
</Properties>
</file>