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5FEE-B5F2-4CF8-9D6E-83A2A9377BF1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2940-DE7A-4F8F-9589-B1E4C6CCC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2940-DE7A-4F8F-9589-B1E4C6CCC93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2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6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5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1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8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2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32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5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2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15FF-A2B8-422D-BC45-10BED105B5EF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BA5D-23F3-40ED-91F9-41B901DFE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9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\\TS3-FILE01D\user$\127914\デスクトップ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TS3-FILE01D\user$\127914\デスクトップ\図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TS3-FILE01D\user$\127914\デスクトップ\図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TS3-FILE01D\user$\127914\デスクトップ\図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TS3-FILE01D\user$\127914\デスクトップ\図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25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TS3-FILE01D\user$\127914\デスクトップ\図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TS3-FILE01D\user$\127914\デスクトップ\図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TS3-FILE01D\user$\127914\デスクトップ\図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TS3-FILE01D\user$\127914\デスクトップ\図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25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TS3-FILE01D\user$\127914\デスクトップ\図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559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S3-FILE01D\user$\127914\デスクトップ\図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2016-04-22T00:44:42Z</dcterms:created>
  <dcterms:modified xsi:type="dcterms:W3CDTF">2016-09-29T01:02:50Z</dcterms:modified>
</cp:coreProperties>
</file>