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0" r:id="rId1"/>
    <p:sldMasterId id="2147484032" r:id="rId2"/>
    <p:sldMasterId id="2147484034" r:id="rId3"/>
  </p:sldMasterIdLst>
  <p:notesMasterIdLst>
    <p:notesMasterId r:id="rId11"/>
  </p:notesMasterIdLst>
  <p:handoutMasterIdLst>
    <p:handoutMasterId r:id="rId12"/>
  </p:handoutMasterIdLst>
  <p:sldIdLst>
    <p:sldId id="320" r:id="rId4"/>
    <p:sldId id="534" r:id="rId5"/>
    <p:sldId id="518" r:id="rId6"/>
    <p:sldId id="535" r:id="rId7"/>
    <p:sldId id="536" r:id="rId8"/>
    <p:sldId id="537" r:id="rId9"/>
    <p:sldId id="539" r:id="rId10"/>
  </p:sldIdLst>
  <p:sldSz cx="9144000" cy="6858000" type="screen4x3"/>
  <p:notesSz cx="6735763" cy="9866313"/>
  <p:defaultTextStyle>
    <a:defPPr>
      <a:defRPr lang="ja-JP"/>
    </a:defPPr>
    <a:lvl1pPr algn="ctr" rtl="0" fontAlgn="base">
      <a:spcBef>
        <a:spcPct val="50000"/>
      </a:spcBef>
      <a:spcAft>
        <a:spcPct val="0"/>
      </a:spcAft>
      <a:defRPr kumimoji="1" sz="3000" kern="1200">
        <a:solidFill>
          <a:schemeClr val="tx1"/>
        </a:solidFill>
        <a:latin typeface="Arial" charset="0"/>
        <a:ea typeface="MS UI Gothic" pitchFamily="50" charset="-128"/>
        <a:cs typeface="+mn-cs"/>
      </a:defRPr>
    </a:lvl1pPr>
    <a:lvl2pPr marL="457200" algn="ctr" rtl="0" fontAlgn="base">
      <a:spcBef>
        <a:spcPct val="50000"/>
      </a:spcBef>
      <a:spcAft>
        <a:spcPct val="0"/>
      </a:spcAft>
      <a:defRPr kumimoji="1" sz="3000" kern="1200">
        <a:solidFill>
          <a:schemeClr val="tx1"/>
        </a:solidFill>
        <a:latin typeface="Arial" charset="0"/>
        <a:ea typeface="MS UI Gothic" pitchFamily="50" charset="-128"/>
        <a:cs typeface="+mn-cs"/>
      </a:defRPr>
    </a:lvl2pPr>
    <a:lvl3pPr marL="914400" algn="ctr" rtl="0" fontAlgn="base">
      <a:spcBef>
        <a:spcPct val="50000"/>
      </a:spcBef>
      <a:spcAft>
        <a:spcPct val="0"/>
      </a:spcAft>
      <a:defRPr kumimoji="1" sz="3000" kern="1200">
        <a:solidFill>
          <a:schemeClr val="tx1"/>
        </a:solidFill>
        <a:latin typeface="Arial" charset="0"/>
        <a:ea typeface="MS UI Gothic" pitchFamily="50" charset="-128"/>
        <a:cs typeface="+mn-cs"/>
      </a:defRPr>
    </a:lvl3pPr>
    <a:lvl4pPr marL="1371600" algn="ctr" rtl="0" fontAlgn="base">
      <a:spcBef>
        <a:spcPct val="50000"/>
      </a:spcBef>
      <a:spcAft>
        <a:spcPct val="0"/>
      </a:spcAft>
      <a:defRPr kumimoji="1" sz="3000" kern="1200">
        <a:solidFill>
          <a:schemeClr val="tx1"/>
        </a:solidFill>
        <a:latin typeface="Arial" charset="0"/>
        <a:ea typeface="MS UI Gothic" pitchFamily="50" charset="-128"/>
        <a:cs typeface="+mn-cs"/>
      </a:defRPr>
    </a:lvl4pPr>
    <a:lvl5pPr marL="1828800" algn="ctr" rtl="0" fontAlgn="base">
      <a:spcBef>
        <a:spcPct val="50000"/>
      </a:spcBef>
      <a:spcAft>
        <a:spcPct val="0"/>
      </a:spcAft>
      <a:defRPr kumimoji="1" sz="3000" kern="1200">
        <a:solidFill>
          <a:schemeClr val="tx1"/>
        </a:solidFill>
        <a:latin typeface="Arial" charset="0"/>
        <a:ea typeface="MS UI Gothic" pitchFamily="50" charset="-128"/>
        <a:cs typeface="+mn-cs"/>
      </a:defRPr>
    </a:lvl5pPr>
    <a:lvl6pPr marL="2286000" algn="l" defTabSz="914400" rtl="0" eaLnBrk="1" latinLnBrk="0" hangingPunct="1">
      <a:defRPr kumimoji="1" sz="3000" kern="1200">
        <a:solidFill>
          <a:schemeClr val="tx1"/>
        </a:solidFill>
        <a:latin typeface="Arial" charset="0"/>
        <a:ea typeface="MS UI Gothic" pitchFamily="50" charset="-128"/>
        <a:cs typeface="+mn-cs"/>
      </a:defRPr>
    </a:lvl6pPr>
    <a:lvl7pPr marL="2743200" algn="l" defTabSz="914400" rtl="0" eaLnBrk="1" latinLnBrk="0" hangingPunct="1">
      <a:defRPr kumimoji="1" sz="3000" kern="1200">
        <a:solidFill>
          <a:schemeClr val="tx1"/>
        </a:solidFill>
        <a:latin typeface="Arial" charset="0"/>
        <a:ea typeface="MS UI Gothic" pitchFamily="50" charset="-128"/>
        <a:cs typeface="+mn-cs"/>
      </a:defRPr>
    </a:lvl7pPr>
    <a:lvl8pPr marL="3200400" algn="l" defTabSz="914400" rtl="0" eaLnBrk="1" latinLnBrk="0" hangingPunct="1">
      <a:defRPr kumimoji="1" sz="3000" kern="1200">
        <a:solidFill>
          <a:schemeClr val="tx1"/>
        </a:solidFill>
        <a:latin typeface="Arial" charset="0"/>
        <a:ea typeface="MS UI Gothic" pitchFamily="50" charset="-128"/>
        <a:cs typeface="+mn-cs"/>
      </a:defRPr>
    </a:lvl8pPr>
    <a:lvl9pPr marL="3657600" algn="l" defTabSz="914400" rtl="0" eaLnBrk="1" latinLnBrk="0" hangingPunct="1">
      <a:defRPr kumimoji="1" sz="3000" kern="1200">
        <a:solidFill>
          <a:schemeClr val="tx1"/>
        </a:solidFill>
        <a:latin typeface="Arial" charset="0"/>
        <a:ea typeface="MS UI Gothic"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CC"/>
    <a:srgbClr val="00FFFF"/>
    <a:srgbClr val="00CC00"/>
    <a:srgbClr val="C0C0C0"/>
    <a:srgbClr val="FFFF99"/>
    <a:srgbClr val="FFFFFF"/>
    <a:srgbClr val="FF3399"/>
    <a:srgbClr val="FF0000"/>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03" autoAdjust="0"/>
    <p:restoredTop sz="70139" autoAdjust="0"/>
  </p:normalViewPr>
  <p:slideViewPr>
    <p:cSldViewPr>
      <p:cViewPr>
        <p:scale>
          <a:sx n="57" d="100"/>
          <a:sy n="57" d="100"/>
        </p:scale>
        <p:origin x="-1602"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2460" y="1242"/>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1538" name="Rectangle 2"/>
          <p:cNvSpPr>
            <a:spLocks noGrp="1" noChangeArrowheads="1"/>
          </p:cNvSpPr>
          <p:nvPr>
            <p:ph type="hdr" sz="quarter"/>
          </p:nvPr>
        </p:nvSpPr>
        <p:spPr bwMode="auto">
          <a:xfrm>
            <a:off x="0" y="0"/>
            <a:ext cx="2920193" cy="49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614" tIns="45306" rIns="90614" bIns="45306" numCol="1" anchor="t" anchorCtr="0" compatLnSpc="1">
            <a:prstTxWarp prst="textNoShape">
              <a:avLst/>
            </a:prstTxWarp>
          </a:bodyPr>
          <a:lstStyle>
            <a:lvl1pPr algn="l">
              <a:spcBef>
                <a:spcPct val="0"/>
              </a:spcBef>
              <a:defRPr sz="1200">
                <a:ea typeface="ＭＳ Ｐゴシック" pitchFamily="50" charset="-128"/>
              </a:defRPr>
            </a:lvl1pPr>
          </a:lstStyle>
          <a:p>
            <a:endParaRPr lang="en-US" altLang="ja-JP"/>
          </a:p>
        </p:txBody>
      </p:sp>
      <p:sp>
        <p:nvSpPr>
          <p:cNvPr id="321539" name="Rectangle 3"/>
          <p:cNvSpPr>
            <a:spLocks noGrp="1" noChangeArrowheads="1"/>
          </p:cNvSpPr>
          <p:nvPr>
            <p:ph type="dt" sz="quarter" idx="1"/>
          </p:nvPr>
        </p:nvSpPr>
        <p:spPr bwMode="auto">
          <a:xfrm>
            <a:off x="3815572" y="0"/>
            <a:ext cx="2918621" cy="49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614" tIns="45306" rIns="90614" bIns="45306" numCol="1" anchor="t" anchorCtr="0" compatLnSpc="1">
            <a:prstTxWarp prst="textNoShape">
              <a:avLst/>
            </a:prstTxWarp>
          </a:bodyPr>
          <a:lstStyle>
            <a:lvl1pPr algn="r">
              <a:spcBef>
                <a:spcPct val="0"/>
              </a:spcBef>
              <a:defRPr sz="1200">
                <a:ea typeface="ＭＳ Ｐゴシック" pitchFamily="50" charset="-128"/>
              </a:defRPr>
            </a:lvl1pPr>
          </a:lstStyle>
          <a:p>
            <a:endParaRPr lang="en-US" altLang="ja-JP"/>
          </a:p>
        </p:txBody>
      </p:sp>
      <p:sp>
        <p:nvSpPr>
          <p:cNvPr id="321540" name="Rectangle 4"/>
          <p:cNvSpPr>
            <a:spLocks noGrp="1" noChangeArrowheads="1"/>
          </p:cNvSpPr>
          <p:nvPr>
            <p:ph type="ftr" sz="quarter" idx="2"/>
          </p:nvPr>
        </p:nvSpPr>
        <p:spPr bwMode="auto">
          <a:xfrm>
            <a:off x="0" y="9371501"/>
            <a:ext cx="2920193" cy="493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614" tIns="45306" rIns="90614" bIns="45306" numCol="1" anchor="b" anchorCtr="0" compatLnSpc="1">
            <a:prstTxWarp prst="textNoShape">
              <a:avLst/>
            </a:prstTxWarp>
          </a:bodyPr>
          <a:lstStyle>
            <a:lvl1pPr algn="l">
              <a:spcBef>
                <a:spcPct val="0"/>
              </a:spcBef>
              <a:defRPr sz="1200">
                <a:ea typeface="ＭＳ Ｐゴシック" pitchFamily="50" charset="-128"/>
              </a:defRPr>
            </a:lvl1pPr>
          </a:lstStyle>
          <a:p>
            <a:endParaRPr lang="en-US" altLang="ja-JP"/>
          </a:p>
        </p:txBody>
      </p:sp>
      <p:sp>
        <p:nvSpPr>
          <p:cNvPr id="321541" name="Rectangle 5"/>
          <p:cNvSpPr>
            <a:spLocks noGrp="1" noChangeArrowheads="1"/>
          </p:cNvSpPr>
          <p:nvPr>
            <p:ph type="sldNum" sz="quarter" idx="3"/>
          </p:nvPr>
        </p:nvSpPr>
        <p:spPr bwMode="auto">
          <a:xfrm>
            <a:off x="3815572" y="9371501"/>
            <a:ext cx="2918621" cy="493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614" tIns="45306" rIns="90614" bIns="45306" numCol="1" anchor="b" anchorCtr="0" compatLnSpc="1">
            <a:prstTxWarp prst="textNoShape">
              <a:avLst/>
            </a:prstTxWarp>
          </a:bodyPr>
          <a:lstStyle>
            <a:lvl1pPr algn="r">
              <a:spcBef>
                <a:spcPct val="0"/>
              </a:spcBef>
              <a:buClrTx/>
              <a:buSzTx/>
              <a:buFontTx/>
              <a:buNone/>
              <a:defRPr sz="1200">
                <a:solidFill>
                  <a:schemeClr val="tx1"/>
                </a:solidFill>
                <a:ea typeface="ＭＳ Ｐゴシック" pitchFamily="50" charset="-128"/>
              </a:defRPr>
            </a:lvl1pPr>
          </a:lstStyle>
          <a:p>
            <a:pPr>
              <a:defRPr/>
            </a:pPr>
            <a:fld id="{2E829A51-7331-441E-8C72-6B8AA15E5BDA}" type="slidenum">
              <a:rPr lang="en-US" altLang="ja-JP"/>
              <a:pPr>
                <a:defRPr/>
              </a:pPr>
              <a:t>‹#›</a:t>
            </a:fld>
            <a:endParaRPr lang="en-US" altLang="ja-JP"/>
          </a:p>
        </p:txBody>
      </p:sp>
    </p:spTree>
    <p:extLst>
      <p:ext uri="{BB962C8B-B14F-4D97-AF65-F5344CB8AC3E}">
        <p14:creationId xmlns:p14="http://schemas.microsoft.com/office/powerpoint/2010/main" val="202049737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7746" name="Rectangle 2"/>
          <p:cNvSpPr>
            <a:spLocks noGrp="1" noChangeArrowheads="1"/>
          </p:cNvSpPr>
          <p:nvPr>
            <p:ph type="hdr" sz="quarter"/>
          </p:nvPr>
        </p:nvSpPr>
        <p:spPr bwMode="auto">
          <a:xfrm>
            <a:off x="0" y="0"/>
            <a:ext cx="2920193" cy="49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3" tIns="45702" rIns="91403" bIns="45702" numCol="1" anchor="t" anchorCtr="0" compatLnSpc="1">
            <a:prstTxWarp prst="textNoShape">
              <a:avLst/>
            </a:prstTxWarp>
          </a:bodyPr>
          <a:lstStyle>
            <a:lvl1pPr algn="l" defTabSz="914314">
              <a:spcBef>
                <a:spcPct val="0"/>
              </a:spcBef>
              <a:defRPr sz="1200">
                <a:ea typeface="ＭＳ Ｐゴシック" pitchFamily="50" charset="-128"/>
              </a:defRPr>
            </a:lvl1pPr>
          </a:lstStyle>
          <a:p>
            <a:endParaRPr lang="en-US" altLang="ja-JP"/>
          </a:p>
        </p:txBody>
      </p:sp>
      <p:sp>
        <p:nvSpPr>
          <p:cNvPr id="287747" name="Rectangle 3"/>
          <p:cNvSpPr>
            <a:spLocks noGrp="1" noChangeArrowheads="1"/>
          </p:cNvSpPr>
          <p:nvPr>
            <p:ph type="dt" idx="1"/>
          </p:nvPr>
        </p:nvSpPr>
        <p:spPr bwMode="auto">
          <a:xfrm>
            <a:off x="3815572" y="0"/>
            <a:ext cx="2918621" cy="49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3" tIns="45702" rIns="91403" bIns="45702" numCol="1" anchor="t" anchorCtr="0" compatLnSpc="1">
            <a:prstTxWarp prst="textNoShape">
              <a:avLst/>
            </a:prstTxWarp>
          </a:bodyPr>
          <a:lstStyle>
            <a:lvl1pPr algn="r" defTabSz="914314">
              <a:spcBef>
                <a:spcPct val="0"/>
              </a:spcBef>
              <a:defRPr sz="1200">
                <a:ea typeface="ＭＳ Ｐゴシック" pitchFamily="50" charset="-128"/>
              </a:defRPr>
            </a:lvl1pPr>
          </a:lstStyle>
          <a:p>
            <a:endParaRPr lang="en-US" altLang="ja-JP"/>
          </a:p>
        </p:txBody>
      </p:sp>
      <p:sp>
        <p:nvSpPr>
          <p:cNvPr id="38916" name="Rectangle 4"/>
          <p:cNvSpPr>
            <a:spLocks noGrp="1" noRot="1" noChangeAspect="1" noChangeArrowheads="1" noTextEdit="1"/>
          </p:cNvSpPr>
          <p:nvPr>
            <p:ph type="sldImg" idx="2"/>
          </p:nvPr>
        </p:nvSpPr>
        <p:spPr bwMode="auto">
          <a:xfrm>
            <a:off x="903288" y="739775"/>
            <a:ext cx="4935537" cy="3702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7749" name="Rectangle 5"/>
          <p:cNvSpPr>
            <a:spLocks noGrp="1" noChangeArrowheads="1"/>
          </p:cNvSpPr>
          <p:nvPr>
            <p:ph type="body" sz="quarter" idx="3"/>
          </p:nvPr>
        </p:nvSpPr>
        <p:spPr bwMode="auto">
          <a:xfrm>
            <a:off x="672320" y="4688115"/>
            <a:ext cx="5391124" cy="4439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3" tIns="45702" rIns="91403" bIns="45702"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287750" name="Rectangle 6"/>
          <p:cNvSpPr>
            <a:spLocks noGrp="1" noChangeArrowheads="1"/>
          </p:cNvSpPr>
          <p:nvPr>
            <p:ph type="ftr" sz="quarter" idx="4"/>
          </p:nvPr>
        </p:nvSpPr>
        <p:spPr bwMode="auto">
          <a:xfrm>
            <a:off x="0" y="9371501"/>
            <a:ext cx="2920193" cy="493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3" tIns="45702" rIns="91403" bIns="45702" numCol="1" anchor="b" anchorCtr="0" compatLnSpc="1">
            <a:prstTxWarp prst="textNoShape">
              <a:avLst/>
            </a:prstTxWarp>
          </a:bodyPr>
          <a:lstStyle>
            <a:lvl1pPr algn="l" defTabSz="914314">
              <a:spcBef>
                <a:spcPct val="0"/>
              </a:spcBef>
              <a:defRPr sz="1200">
                <a:ea typeface="ＭＳ Ｐゴシック" pitchFamily="50" charset="-128"/>
              </a:defRPr>
            </a:lvl1pPr>
          </a:lstStyle>
          <a:p>
            <a:endParaRPr lang="en-US" altLang="ja-JP"/>
          </a:p>
        </p:txBody>
      </p:sp>
      <p:sp>
        <p:nvSpPr>
          <p:cNvPr id="287751" name="Rectangle 7"/>
          <p:cNvSpPr>
            <a:spLocks noGrp="1" noChangeArrowheads="1"/>
          </p:cNvSpPr>
          <p:nvPr>
            <p:ph type="sldNum" sz="quarter" idx="5"/>
          </p:nvPr>
        </p:nvSpPr>
        <p:spPr bwMode="auto">
          <a:xfrm>
            <a:off x="3815572" y="9371501"/>
            <a:ext cx="2918621" cy="493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3" tIns="45702" rIns="91403" bIns="45702" numCol="1" anchor="b" anchorCtr="0" compatLnSpc="1">
            <a:prstTxWarp prst="textNoShape">
              <a:avLst/>
            </a:prstTxWarp>
          </a:bodyPr>
          <a:lstStyle>
            <a:lvl1pPr algn="r" defTabSz="914314">
              <a:spcBef>
                <a:spcPct val="0"/>
              </a:spcBef>
              <a:buClrTx/>
              <a:buSzTx/>
              <a:buFontTx/>
              <a:buNone/>
              <a:defRPr sz="1200">
                <a:solidFill>
                  <a:schemeClr val="tx1"/>
                </a:solidFill>
                <a:ea typeface="ＭＳ Ｐゴシック" pitchFamily="50" charset="-128"/>
              </a:defRPr>
            </a:lvl1pPr>
          </a:lstStyle>
          <a:p>
            <a:pPr>
              <a:defRPr/>
            </a:pPr>
            <a:fld id="{71C654F3-0EF1-4B13-9481-FCCDFAAE5FB5}" type="slidenum">
              <a:rPr lang="en-US" altLang="ja-JP"/>
              <a:pPr>
                <a:defRPr/>
              </a:pPr>
              <a:t>‹#›</a:t>
            </a:fld>
            <a:endParaRPr lang="en-US" altLang="ja-JP"/>
          </a:p>
        </p:txBody>
      </p:sp>
    </p:spTree>
    <p:extLst>
      <p:ext uri="{BB962C8B-B14F-4D97-AF65-F5344CB8AC3E}">
        <p14:creationId xmlns:p14="http://schemas.microsoft.com/office/powerpoint/2010/main" val="3801906301"/>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pPr>
              <a:defRPr/>
            </a:pPr>
            <a:fld id="{A49CD0CE-EE9E-422F-B753-4BCF35CB4B7F}" type="slidenum">
              <a:rPr lang="en-US" altLang="ja-JP"/>
              <a:pPr>
                <a:defRPr/>
              </a:pPr>
              <a:t>1</a:t>
            </a:fld>
            <a:endParaRPr lang="en-US" altLang="ja-JP"/>
          </a:p>
        </p:txBody>
      </p:sp>
      <p:sp>
        <p:nvSpPr>
          <p:cNvPr id="39938" name="Rectangle 7"/>
          <p:cNvSpPr txBox="1">
            <a:spLocks noGrp="1" noChangeArrowheads="1"/>
          </p:cNvSpPr>
          <p:nvPr/>
        </p:nvSpPr>
        <p:spPr bwMode="auto">
          <a:xfrm>
            <a:off x="3815572" y="9371501"/>
            <a:ext cx="2918621" cy="493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3" tIns="45702" rIns="91403" bIns="45702" anchor="b"/>
          <a:lstStyle>
            <a:lvl1pPr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1pPr>
            <a:lvl2pPr marL="742950" indent="-287338"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2pPr>
            <a:lvl3pPr marL="1143000" indent="-228600"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3pPr>
            <a:lvl4pPr marL="1600200" indent="-231775"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4pPr>
            <a:lvl5pPr marL="2057400" indent="-228600"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5pPr>
            <a:lvl6pPr marL="25146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6pPr>
            <a:lvl7pPr marL="29718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7pPr>
            <a:lvl8pPr marL="34290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8pPr>
            <a:lvl9pPr marL="38862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9pPr>
          </a:lstStyle>
          <a:p>
            <a:pPr algn="r" eaLnBrk="1" hangingPunct="1">
              <a:spcBef>
                <a:spcPct val="0"/>
              </a:spcBef>
              <a:buClrTx/>
              <a:buSzTx/>
              <a:buFontTx/>
              <a:buNone/>
            </a:pPr>
            <a:fld id="{82FC4168-F779-4C30-A059-4E70A49F55A4}" type="slidenum">
              <a:rPr lang="en-US" altLang="ja-JP" sz="1200">
                <a:solidFill>
                  <a:schemeClr val="tx1"/>
                </a:solidFill>
              </a:rPr>
              <a:pPr algn="r" eaLnBrk="1" hangingPunct="1">
                <a:spcBef>
                  <a:spcPct val="0"/>
                </a:spcBef>
                <a:buClrTx/>
                <a:buSzTx/>
                <a:buFontTx/>
                <a:buNone/>
              </a:pPr>
              <a:t>1</a:t>
            </a:fld>
            <a:endParaRPr lang="en-US" altLang="ja-JP" sz="1200">
              <a:solidFill>
                <a:schemeClr val="tx1"/>
              </a:solidFill>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xfrm>
            <a:off x="232485" y="4688115"/>
            <a:ext cx="6270794" cy="4747995"/>
          </a:xfrm>
        </p:spPr>
        <p:txBody>
          <a:bodyPr/>
          <a:lstStyle/>
          <a:p>
            <a:pPr eaLnBrk="1" hangingPunct="1"/>
            <a:r>
              <a:rPr lang="ja-JP" altLang="en-US" sz="1600" dirty="0">
                <a:ea typeface="HG丸ｺﾞｼｯｸM-PRO" pitchFamily="50" charset="-128"/>
              </a:rPr>
              <a:t>　避難所運営ゲームの体験お疲れ様でした。</a:t>
            </a:r>
          </a:p>
          <a:p>
            <a:pPr eaLnBrk="1" hangingPunct="1"/>
            <a:r>
              <a:rPr lang="ja-JP" altLang="en-US" sz="1600" dirty="0">
                <a:ea typeface="HG丸ｺﾞｼｯｸM-PRO" pitchFamily="50" charset="-128"/>
              </a:rPr>
              <a:t>　</a:t>
            </a:r>
          </a:p>
          <a:p>
            <a:pPr eaLnBrk="1" hangingPunct="1"/>
            <a:r>
              <a:rPr lang="ja-JP" altLang="en-US" sz="1600" dirty="0">
                <a:ea typeface="HG丸ｺﾞｼｯｸM-PRO" pitchFamily="50" charset="-128"/>
              </a:rPr>
              <a:t>　避難所運営</a:t>
            </a:r>
            <a:r>
              <a:rPr lang="ja-JP" altLang="en-US" sz="1600" dirty="0" smtClean="0">
                <a:ea typeface="HG丸ｺﾞｼｯｸM-PRO" pitchFamily="50" charset="-128"/>
              </a:rPr>
              <a:t>ゲーム（ＨＵＧ）を</a:t>
            </a:r>
            <a:r>
              <a:rPr lang="ja-JP" altLang="en-US" sz="1600" dirty="0">
                <a:ea typeface="HG丸ｺﾞｼｯｸM-PRO" pitchFamily="50" charset="-128"/>
              </a:rPr>
              <a:t>体験いただいて、避難所運営には様々な課題があると感じたかと思います。</a:t>
            </a:r>
          </a:p>
          <a:p>
            <a:pPr eaLnBrk="1" hangingPunct="1"/>
            <a:endParaRPr lang="ja-JP" altLang="en-US" sz="1600" dirty="0">
              <a:ea typeface="HG丸ｺﾞｼｯｸM-PRO" pitchFamily="50" charset="-128"/>
            </a:endParaRPr>
          </a:p>
          <a:p>
            <a:pPr eaLnBrk="1" hangingPunct="1"/>
            <a:r>
              <a:rPr lang="ja-JP" altLang="en-US" sz="1600" dirty="0">
                <a:ea typeface="HG丸ｺﾞｼｯｸM-PRO" pitchFamily="50" charset="-128"/>
              </a:rPr>
              <a:t>　皆さんには</a:t>
            </a:r>
            <a:r>
              <a:rPr lang="ja-JP" altLang="en-US" sz="1600" dirty="0" smtClean="0">
                <a:ea typeface="HG丸ｺﾞｼｯｸM-PRO" pitchFamily="50" charset="-128"/>
              </a:rPr>
              <a:t>、これから避難所</a:t>
            </a:r>
            <a:r>
              <a:rPr lang="ja-JP" altLang="en-US" sz="1600" dirty="0">
                <a:ea typeface="HG丸ｺﾞｼｯｸM-PRO" pitchFamily="50" charset="-128"/>
              </a:rPr>
              <a:t>運営ゲームを体験して</a:t>
            </a:r>
            <a:r>
              <a:rPr lang="ja-JP" altLang="en-US" sz="1600" dirty="0" smtClean="0">
                <a:ea typeface="HG丸ｺﾞｼｯｸM-PRO" pitchFamily="50" charset="-128"/>
              </a:rPr>
              <a:t>感じた避難所運営の課題</a:t>
            </a:r>
            <a:r>
              <a:rPr lang="ja-JP" altLang="en-US" sz="1600" dirty="0">
                <a:ea typeface="HG丸ｺﾞｼｯｸM-PRO" pitchFamily="50" charset="-128"/>
              </a:rPr>
              <a:t>や</a:t>
            </a:r>
            <a:r>
              <a:rPr lang="ja-JP" altLang="en-US" sz="1600" dirty="0" smtClean="0">
                <a:ea typeface="HG丸ｺﾞｼｯｸM-PRO" pitchFamily="50" charset="-128"/>
              </a:rPr>
              <a:t>その対応</a:t>
            </a:r>
            <a:r>
              <a:rPr lang="ja-JP" altLang="en-US" sz="1600" dirty="0">
                <a:ea typeface="HG丸ｺﾞｼｯｸM-PRO" pitchFamily="50" charset="-128"/>
              </a:rPr>
              <a:t>策について各グループで話合ってもらいたいと思います。</a:t>
            </a:r>
          </a:p>
          <a:p>
            <a:pPr eaLnBrk="1" hangingPunct="1"/>
            <a:endParaRPr lang="ja-JP" altLang="en-US" sz="1600" dirty="0">
              <a:ea typeface="HG丸ｺﾞｼｯｸM-PRO" pitchFamily="50" charset="-128"/>
            </a:endParaRPr>
          </a:p>
          <a:p>
            <a:pPr eaLnBrk="1" hangingPunct="1"/>
            <a:r>
              <a:rPr lang="ja-JP" altLang="en-US" sz="1600" dirty="0">
                <a:ea typeface="HG丸ｺﾞｼｯｸM-PRO" pitchFamily="50" charset="-128"/>
              </a:rPr>
              <a:t>　グループで話し合ってもらう前に話し合いの手順に</a:t>
            </a:r>
            <a:r>
              <a:rPr lang="ja-JP" altLang="en-US" sz="1600" dirty="0" smtClean="0">
                <a:ea typeface="HG丸ｺﾞｼｯｸM-PRO" pitchFamily="50" charset="-128"/>
              </a:rPr>
              <a:t>ついてまず、ご説明</a:t>
            </a:r>
            <a:r>
              <a:rPr lang="ja-JP" altLang="en-US" sz="1600" dirty="0">
                <a:ea typeface="HG丸ｺﾞｼｯｸM-PRO" pitchFamily="50" charset="-128"/>
              </a:rPr>
              <a:t>させていただきます。</a:t>
            </a:r>
          </a:p>
          <a:p>
            <a:pPr eaLnBrk="1" hangingPunct="1"/>
            <a:r>
              <a:rPr lang="ja-JP" altLang="en-US" sz="1600" dirty="0">
                <a:ea typeface="HG丸ｺﾞｼｯｸM-PRO" pitchFamily="50" charset="-128"/>
              </a:rPr>
              <a:t>　</a:t>
            </a:r>
          </a:p>
          <a:p>
            <a:pPr eaLnBrk="1" hangingPunct="1"/>
            <a:endParaRPr lang="ja-JP" altLang="en-US" sz="1600" dirty="0">
              <a:ea typeface="HG丸ｺﾞｼｯｸM-PRO" pitchFamily="50" charset="-128"/>
            </a:endParaRPr>
          </a:p>
          <a:p>
            <a:pPr eaLnBrk="1" hangingPunct="1"/>
            <a:endParaRPr lang="ja-JP" altLang="en-US" sz="1600" b="1" dirty="0">
              <a:ea typeface="HG丸ｺﾞｼｯｸM-PRO" pitchFamily="50" charset="-128"/>
            </a:endParaRPr>
          </a:p>
        </p:txBody>
      </p:sp>
      <p:sp>
        <p:nvSpPr>
          <p:cNvPr id="2" name="日付プレースホルダー 1"/>
          <p:cNvSpPr>
            <a:spLocks noGrp="1"/>
          </p:cNvSpPr>
          <p:nvPr>
            <p:ph type="dt" idx="10"/>
          </p:nvPr>
        </p:nvSpPr>
        <p:spPr/>
        <p:txBody>
          <a:bodyPr/>
          <a:lstStyle/>
          <a:p>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pPr>
              <a:defRPr/>
            </a:pPr>
            <a:fld id="{B58E511E-02CA-4BBF-850E-A8A018FE98C7}" type="slidenum">
              <a:rPr lang="en-US" altLang="ja-JP"/>
              <a:pPr>
                <a:defRPr/>
              </a:pPr>
              <a:t>2</a:t>
            </a:fld>
            <a:endParaRPr lang="en-US" altLang="ja-JP"/>
          </a:p>
        </p:txBody>
      </p:sp>
      <p:sp>
        <p:nvSpPr>
          <p:cNvPr id="521218" name="Rectangle 2"/>
          <p:cNvSpPr>
            <a:spLocks noGrp="1" noRot="1" noChangeAspect="1" noChangeArrowheads="1" noTextEdit="1"/>
          </p:cNvSpPr>
          <p:nvPr>
            <p:ph type="sldImg"/>
          </p:nvPr>
        </p:nvSpPr>
        <p:spPr>
          <a:ln/>
        </p:spPr>
      </p:sp>
      <p:sp>
        <p:nvSpPr>
          <p:cNvPr id="521219" name="Rectangle 3"/>
          <p:cNvSpPr>
            <a:spLocks noGrp="1" noChangeArrowheads="1"/>
          </p:cNvSpPr>
          <p:nvPr>
            <p:ph type="body" idx="1"/>
          </p:nvPr>
        </p:nvSpPr>
        <p:spPr>
          <a:xfrm>
            <a:off x="232485" y="4576229"/>
            <a:ext cx="6270794" cy="5290084"/>
          </a:xfrm>
        </p:spPr>
        <p:txBody>
          <a:bodyPr/>
          <a:lstStyle/>
          <a:p>
            <a:r>
              <a:rPr lang="ja-JP" altLang="en-US" sz="1400" dirty="0">
                <a:latin typeface="HG丸ｺﾞｼｯｸM-PRO" pitchFamily="50" charset="-128"/>
                <a:ea typeface="HG丸ｺﾞｼｯｸM-PRO" pitchFamily="50" charset="-128"/>
              </a:rPr>
              <a:t>皆さんの机の上に、大きい模造紙のワークシート、四角い付箋紙、マジックやペンが用意されていると思います。</a:t>
            </a:r>
          </a:p>
          <a:p>
            <a:endParaRPr lang="ja-JP" altLang="en-US" sz="1400" dirty="0">
              <a:latin typeface="HG丸ｺﾞｼｯｸM-PRO" pitchFamily="50" charset="-128"/>
              <a:ea typeface="HG丸ｺﾞｼｯｸM-PRO" pitchFamily="50" charset="-128"/>
            </a:endParaRPr>
          </a:p>
          <a:p>
            <a:r>
              <a:rPr lang="ja-JP" altLang="en-US" sz="1400" dirty="0" smtClean="0">
                <a:latin typeface="HG丸ｺﾞｼｯｸM-PRO" pitchFamily="50" charset="-128"/>
                <a:ea typeface="HG丸ｺﾞｼｯｸM-PRO" pitchFamily="50" charset="-128"/>
              </a:rPr>
              <a:t>これらを</a:t>
            </a:r>
            <a:r>
              <a:rPr lang="ja-JP" altLang="en-US" sz="1400" dirty="0">
                <a:latin typeface="HG丸ｺﾞｼｯｸM-PRO" pitchFamily="50" charset="-128"/>
                <a:ea typeface="HG丸ｺﾞｼｯｸM-PRO" pitchFamily="50" charset="-128"/>
              </a:rPr>
              <a:t>用いて</a:t>
            </a:r>
            <a:r>
              <a:rPr lang="ja-JP" altLang="en-US" sz="1400" dirty="0" smtClean="0">
                <a:latin typeface="HG丸ｺﾞｼｯｸM-PRO" pitchFamily="50" charset="-128"/>
                <a:ea typeface="HG丸ｺﾞｼｯｸM-PRO" pitchFamily="50" charset="-128"/>
              </a:rPr>
              <a:t>、グループ演習を行います。</a:t>
            </a:r>
            <a:endParaRPr lang="en-US" altLang="ja-JP" sz="1400" dirty="0" smtClean="0">
              <a:latin typeface="HG丸ｺﾞｼｯｸM-PRO" pitchFamily="50" charset="-128"/>
              <a:ea typeface="HG丸ｺﾞｼｯｸM-PRO" pitchFamily="50" charset="-128"/>
            </a:endParaRPr>
          </a:p>
          <a:p>
            <a:endParaRPr lang="en-US" altLang="ja-JP" sz="1400" dirty="0" smtClean="0">
              <a:latin typeface="HG丸ｺﾞｼｯｸM-PRO" pitchFamily="50" charset="-128"/>
              <a:ea typeface="HG丸ｺﾞｼｯｸM-PRO" pitchFamily="50" charset="-128"/>
            </a:endParaRPr>
          </a:p>
          <a:p>
            <a:r>
              <a:rPr lang="ja-JP" altLang="en-US" sz="1400" dirty="0" smtClean="0">
                <a:latin typeface="HG丸ｺﾞｼｯｸM-PRO" pitchFamily="50" charset="-128"/>
                <a:ea typeface="HG丸ｺﾞｼｯｸM-PRO" pitchFamily="50" charset="-128"/>
              </a:rPr>
              <a:t>手順としましては、</a:t>
            </a:r>
            <a:endParaRPr lang="en-US" altLang="ja-JP" sz="1400" dirty="0" smtClean="0">
              <a:latin typeface="HG丸ｺﾞｼｯｸM-PRO" pitchFamily="50" charset="-128"/>
              <a:ea typeface="HG丸ｺﾞｼｯｸM-PRO" pitchFamily="50" charset="-128"/>
            </a:endParaRPr>
          </a:p>
          <a:p>
            <a:endParaRPr lang="ja-JP" altLang="en-US" sz="1400" dirty="0">
              <a:latin typeface="HG丸ｺﾞｼｯｸM-PRO" pitchFamily="50" charset="-128"/>
              <a:ea typeface="HG丸ｺﾞｼｯｸM-PRO" pitchFamily="50" charset="-128"/>
            </a:endParaRPr>
          </a:p>
          <a:p>
            <a:r>
              <a:rPr lang="ja-JP" altLang="en-US" sz="1400" dirty="0">
                <a:latin typeface="HG丸ｺﾞｼｯｸM-PRO" pitchFamily="50" charset="-128"/>
                <a:ea typeface="HG丸ｺﾞｼｯｸM-PRO" pitchFamily="50" charset="-128"/>
              </a:rPr>
              <a:t>①課題の抽出</a:t>
            </a:r>
          </a:p>
          <a:p>
            <a:r>
              <a:rPr lang="ja-JP" altLang="en-US" sz="1400" dirty="0">
                <a:latin typeface="HG丸ｺﾞｼｯｸM-PRO" pitchFamily="50" charset="-128"/>
                <a:ea typeface="HG丸ｺﾞｼｯｸM-PRO" pitchFamily="50" charset="-128"/>
              </a:rPr>
              <a:t>（避難所運営ゲームを体験して課題だと思ったことを一人ひとりに自由に抽出してもらいます）</a:t>
            </a:r>
          </a:p>
          <a:p>
            <a:endParaRPr lang="ja-JP" altLang="en-US" sz="1400" dirty="0">
              <a:latin typeface="HG丸ｺﾞｼｯｸM-PRO" pitchFamily="50" charset="-128"/>
              <a:ea typeface="HG丸ｺﾞｼｯｸM-PRO" pitchFamily="50" charset="-128"/>
            </a:endParaRPr>
          </a:p>
          <a:p>
            <a:r>
              <a:rPr lang="ja-JP" altLang="en-US" sz="1400" dirty="0" smtClean="0">
                <a:latin typeface="HG丸ｺﾞｼｯｸM-PRO" pitchFamily="50" charset="-128"/>
                <a:ea typeface="HG丸ｺﾞｼｯｸM-PRO" pitchFamily="50" charset="-128"/>
              </a:rPr>
              <a:t>②テーマを決める</a:t>
            </a:r>
            <a:endParaRPr lang="ja-JP" altLang="en-US" sz="1400" dirty="0">
              <a:latin typeface="HG丸ｺﾞｼｯｸM-PRO" pitchFamily="50" charset="-128"/>
              <a:ea typeface="HG丸ｺﾞｼｯｸM-PRO" pitchFamily="50" charset="-128"/>
            </a:endParaRPr>
          </a:p>
          <a:p>
            <a:pPr>
              <a:buFontTx/>
              <a:buNone/>
            </a:pPr>
            <a:r>
              <a:rPr lang="ja-JP" altLang="en-US" sz="1400" dirty="0" smtClean="0">
                <a:latin typeface="HG丸ｺﾞｼｯｸM-PRO" pitchFamily="50" charset="-128"/>
                <a:ea typeface="HG丸ｺﾞｼｯｸM-PRO" pitchFamily="50" charset="-128"/>
              </a:rPr>
              <a:t>（</a:t>
            </a:r>
            <a:r>
              <a:rPr lang="ja-JP" altLang="en-US" sz="1400" dirty="0" smtClean="0">
                <a:ea typeface="HG丸ｺﾞｼｯｸM-PRO" pitchFamily="50" charset="-128"/>
              </a:rPr>
              <a:t>課題抽出した中から、</a:t>
            </a:r>
            <a:r>
              <a:rPr lang="ja-JP" altLang="en-US" sz="1400" dirty="0" smtClean="0">
                <a:solidFill>
                  <a:srgbClr val="0033CC"/>
                </a:solidFill>
                <a:effectLst>
                  <a:outerShdw blurRad="38100" dist="38100" dir="2700000" algn="tl">
                    <a:srgbClr val="C0C0C0"/>
                  </a:outerShdw>
                </a:effectLst>
                <a:ea typeface="HG丸ｺﾞｼｯｸM-PRO" pitchFamily="50" charset="-128"/>
              </a:rPr>
              <a:t>２つ</a:t>
            </a:r>
            <a:r>
              <a:rPr lang="ja-JP" altLang="en-US" sz="1400" dirty="0" smtClean="0">
                <a:ea typeface="HG丸ｺﾞｼｯｸM-PRO" pitchFamily="50" charset="-128"/>
              </a:rPr>
              <a:t>選び、グループで</a:t>
            </a:r>
            <a:r>
              <a:rPr lang="ja-JP" altLang="en-US" sz="1400" dirty="0" smtClean="0">
                <a:solidFill>
                  <a:srgbClr val="0033CC"/>
                </a:solidFill>
                <a:effectLst>
                  <a:outerShdw blurRad="38100" dist="38100" dir="2700000" algn="tl">
                    <a:srgbClr val="C0C0C0"/>
                  </a:outerShdw>
                </a:effectLst>
                <a:ea typeface="HG丸ｺﾞｼｯｸM-PRO" pitchFamily="50" charset="-128"/>
              </a:rPr>
              <a:t>意見を出し合いその対応方法を検討</a:t>
            </a:r>
            <a:r>
              <a:rPr lang="ja-JP" altLang="en-US" sz="1400" dirty="0" smtClean="0">
                <a:ea typeface="HG丸ｺﾞｼｯｸM-PRO" pitchFamily="50" charset="-128"/>
              </a:rPr>
              <a:t>します</a:t>
            </a:r>
            <a:r>
              <a:rPr lang="ja-JP" altLang="en-US" sz="1400" dirty="0" smtClean="0">
                <a:latin typeface="HG丸ｺﾞｼｯｸM-PRO" pitchFamily="50" charset="-128"/>
                <a:ea typeface="HG丸ｺﾞｼｯｸM-PRO" pitchFamily="50" charset="-128"/>
              </a:rPr>
              <a:t>）</a:t>
            </a:r>
            <a:endParaRPr lang="ja-JP" altLang="en-US" sz="1400" dirty="0">
              <a:latin typeface="HG丸ｺﾞｼｯｸM-PRO" pitchFamily="50" charset="-128"/>
              <a:ea typeface="HG丸ｺﾞｼｯｸM-PRO" pitchFamily="50" charset="-128"/>
            </a:endParaRPr>
          </a:p>
          <a:p>
            <a:endParaRPr lang="ja-JP" altLang="en-US" sz="1400" dirty="0">
              <a:latin typeface="HG丸ｺﾞｼｯｸM-PRO" pitchFamily="50" charset="-128"/>
              <a:ea typeface="HG丸ｺﾞｼｯｸM-PRO" pitchFamily="50" charset="-128"/>
            </a:endParaRPr>
          </a:p>
          <a:p>
            <a:r>
              <a:rPr lang="ja-JP" altLang="en-US" sz="1400" dirty="0" smtClean="0">
                <a:latin typeface="HG丸ｺﾞｼｯｸM-PRO" pitchFamily="50" charset="-128"/>
                <a:ea typeface="HG丸ｺﾞｼｯｸM-PRO" pitchFamily="50" charset="-128"/>
              </a:rPr>
              <a:t>③対応を考える</a:t>
            </a:r>
            <a:endParaRPr lang="ja-JP" altLang="en-US" sz="1400" dirty="0">
              <a:latin typeface="HG丸ｺﾞｼｯｸM-PRO" pitchFamily="50" charset="-128"/>
              <a:ea typeface="HG丸ｺﾞｼｯｸM-PRO" pitchFamily="50" charset="-128"/>
            </a:endParaRPr>
          </a:p>
          <a:p>
            <a:pPr marL="265954" indent="-265954" eaLnBrk="1" hangingPunct="1"/>
            <a:r>
              <a:rPr lang="ja-JP" altLang="en-US" sz="1400" dirty="0" smtClean="0">
                <a:latin typeface="HG丸ｺﾞｼｯｸM-PRO" pitchFamily="50" charset="-128"/>
                <a:ea typeface="HG丸ｺﾞｼｯｸM-PRO" pitchFamily="50" charset="-128"/>
              </a:rPr>
              <a:t>（選んだ課題について、グループで自由に意見を出し、対応策を検討いただきます。）</a:t>
            </a:r>
            <a:endParaRPr lang="ja-JP" altLang="en-US" sz="1400" dirty="0">
              <a:latin typeface="HG丸ｺﾞｼｯｸM-PRO" pitchFamily="50" charset="-128"/>
              <a:ea typeface="HG丸ｺﾞｼｯｸM-PRO" pitchFamily="50" charset="-128"/>
            </a:endParaRPr>
          </a:p>
          <a:p>
            <a:endParaRPr lang="ja-JP" altLang="en-US" sz="1400" dirty="0">
              <a:latin typeface="HG丸ｺﾞｼｯｸM-PRO" pitchFamily="50" charset="-128"/>
              <a:ea typeface="HG丸ｺﾞｼｯｸM-PRO" pitchFamily="50" charset="-128"/>
            </a:endParaRPr>
          </a:p>
          <a:p>
            <a:r>
              <a:rPr lang="ja-JP" altLang="en-US" sz="1400" dirty="0">
                <a:latin typeface="HG丸ｺﾞｼｯｸM-PRO" pitchFamily="50" charset="-128"/>
                <a:ea typeface="HG丸ｺﾞｼｯｸM-PRO" pitchFamily="50" charset="-128"/>
              </a:rPr>
              <a:t>次からは、具体的な方法について説明します。</a:t>
            </a:r>
          </a:p>
        </p:txBody>
      </p:sp>
      <p:sp>
        <p:nvSpPr>
          <p:cNvPr id="2" name="日付プレースホルダー 1"/>
          <p:cNvSpPr>
            <a:spLocks noGrp="1"/>
          </p:cNvSpPr>
          <p:nvPr>
            <p:ph type="dt" idx="10"/>
          </p:nvPr>
        </p:nvSpPr>
        <p:spPr/>
        <p:txBody>
          <a:bodyPr/>
          <a:lstStyle/>
          <a:p>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pPr>
              <a:defRPr/>
            </a:pPr>
            <a:fld id="{2DD1F437-1591-4BA5-96C3-2AA9508D788A}" type="slidenum">
              <a:rPr lang="en-US" altLang="ja-JP"/>
              <a:pPr>
                <a:defRPr/>
              </a:pPr>
              <a:t>3</a:t>
            </a:fld>
            <a:endParaRPr lang="en-US" altLang="ja-JP"/>
          </a:p>
        </p:txBody>
      </p:sp>
      <p:sp>
        <p:nvSpPr>
          <p:cNvPr id="467970" name="Rectangle 7"/>
          <p:cNvSpPr txBox="1">
            <a:spLocks noGrp="1" noChangeArrowheads="1"/>
          </p:cNvSpPr>
          <p:nvPr/>
        </p:nvSpPr>
        <p:spPr bwMode="auto">
          <a:xfrm>
            <a:off x="3815572" y="9371501"/>
            <a:ext cx="2918621" cy="493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8" tIns="45705" rIns="91408" bIns="45705" anchor="b"/>
          <a:lstStyle>
            <a:lvl1pPr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1pPr>
            <a:lvl2pPr marL="742950" indent="-287338"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2pPr>
            <a:lvl3pPr marL="1143000" indent="-228600"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3pPr>
            <a:lvl4pPr marL="1600200" indent="-230188"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4pPr>
            <a:lvl5pPr marL="2057400" indent="-228600"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5pPr>
            <a:lvl6pPr marL="25146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6pPr>
            <a:lvl7pPr marL="29718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7pPr>
            <a:lvl8pPr marL="34290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8pPr>
            <a:lvl9pPr marL="38862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9pPr>
          </a:lstStyle>
          <a:p>
            <a:pPr algn="r" eaLnBrk="1" hangingPunct="1">
              <a:spcBef>
                <a:spcPct val="0"/>
              </a:spcBef>
              <a:buClrTx/>
              <a:buSzTx/>
              <a:buFontTx/>
              <a:buNone/>
            </a:pPr>
            <a:fld id="{121E8775-08C1-4463-84EF-6096DF8CC12A}" type="slidenum">
              <a:rPr lang="en-US" altLang="ja-JP" sz="1200">
                <a:solidFill>
                  <a:schemeClr val="tx1"/>
                </a:solidFill>
              </a:rPr>
              <a:pPr algn="r" eaLnBrk="1" hangingPunct="1">
                <a:spcBef>
                  <a:spcPct val="0"/>
                </a:spcBef>
                <a:buClrTx/>
                <a:buSzTx/>
                <a:buFontTx/>
                <a:buNone/>
              </a:pPr>
              <a:t>3</a:t>
            </a:fld>
            <a:endParaRPr lang="en-US" altLang="ja-JP" sz="1200">
              <a:solidFill>
                <a:schemeClr val="tx1"/>
              </a:solidFill>
            </a:endParaRPr>
          </a:p>
        </p:txBody>
      </p:sp>
      <p:sp>
        <p:nvSpPr>
          <p:cNvPr id="467971" name="Rectangle 7"/>
          <p:cNvSpPr txBox="1">
            <a:spLocks noGrp="1" noChangeArrowheads="1"/>
          </p:cNvSpPr>
          <p:nvPr/>
        </p:nvSpPr>
        <p:spPr bwMode="auto">
          <a:xfrm>
            <a:off x="3815572" y="9371501"/>
            <a:ext cx="2918621" cy="493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8" tIns="45705" rIns="91408" bIns="45705" anchor="b"/>
          <a:lstStyle>
            <a:lvl1pPr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1pPr>
            <a:lvl2pPr marL="742950" indent="-287338"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2pPr>
            <a:lvl3pPr marL="1143000" indent="-228600"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3pPr>
            <a:lvl4pPr marL="1600200" indent="-230188"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4pPr>
            <a:lvl5pPr marL="2057400" indent="-228600"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5pPr>
            <a:lvl6pPr marL="25146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6pPr>
            <a:lvl7pPr marL="29718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7pPr>
            <a:lvl8pPr marL="34290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8pPr>
            <a:lvl9pPr marL="38862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9pPr>
          </a:lstStyle>
          <a:p>
            <a:pPr algn="r" eaLnBrk="1" hangingPunct="1">
              <a:spcBef>
                <a:spcPct val="0"/>
              </a:spcBef>
              <a:buClrTx/>
              <a:buSzTx/>
              <a:buFontTx/>
              <a:buNone/>
            </a:pPr>
            <a:fld id="{77CCD20C-14AB-4C5C-BEF6-DC91162F11F0}" type="slidenum">
              <a:rPr lang="en-US" altLang="ja-JP" sz="1200">
                <a:solidFill>
                  <a:schemeClr val="tx1"/>
                </a:solidFill>
              </a:rPr>
              <a:pPr algn="r" eaLnBrk="1" hangingPunct="1">
                <a:spcBef>
                  <a:spcPct val="0"/>
                </a:spcBef>
                <a:buClrTx/>
                <a:buSzTx/>
                <a:buFontTx/>
                <a:buNone/>
              </a:pPr>
              <a:t>3</a:t>
            </a:fld>
            <a:endParaRPr lang="en-US" altLang="ja-JP" sz="1200">
              <a:solidFill>
                <a:schemeClr val="tx1"/>
              </a:solidFill>
            </a:endParaRPr>
          </a:p>
        </p:txBody>
      </p:sp>
      <p:sp>
        <p:nvSpPr>
          <p:cNvPr id="467972" name="Rectangle 2"/>
          <p:cNvSpPr>
            <a:spLocks noGrp="1" noRot="1" noChangeAspect="1" noChangeArrowheads="1" noTextEdit="1"/>
          </p:cNvSpPr>
          <p:nvPr>
            <p:ph type="sldImg"/>
          </p:nvPr>
        </p:nvSpPr>
        <p:spPr>
          <a:xfrm>
            <a:off x="901700" y="739775"/>
            <a:ext cx="4932363" cy="3700463"/>
          </a:xfrm>
          <a:ln/>
        </p:spPr>
      </p:sp>
      <p:sp>
        <p:nvSpPr>
          <p:cNvPr id="467973" name="Rectangle 3"/>
          <p:cNvSpPr>
            <a:spLocks noGrp="1" noChangeArrowheads="1"/>
          </p:cNvSpPr>
          <p:nvPr>
            <p:ph type="body" idx="1"/>
          </p:nvPr>
        </p:nvSpPr>
        <p:spPr>
          <a:xfrm>
            <a:off x="589065" y="4718055"/>
            <a:ext cx="5391124" cy="4440707"/>
          </a:xfrm>
          <a:noFill/>
        </p:spPr>
        <p:txBody>
          <a:bodyPr lIns="91408" tIns="45705" rIns="91408" bIns="45705"/>
          <a:lstStyle/>
          <a:p>
            <a:pPr marL="265954" indent="-265954" eaLnBrk="1" hangingPunct="1"/>
            <a:r>
              <a:rPr lang="ja-JP" altLang="en-US" sz="1600" dirty="0">
                <a:latin typeface="HG丸ｺﾞｼｯｸM-PRO" pitchFamily="50" charset="-128"/>
                <a:ea typeface="HG丸ｺﾞｼｯｸM-PRO" pitchFamily="50" charset="-128"/>
              </a:rPr>
              <a:t>まず課題の抽出ですが、</a:t>
            </a:r>
          </a:p>
          <a:p>
            <a:pPr marL="265954" indent="-265954" eaLnBrk="1" hangingPunct="1"/>
            <a:r>
              <a:rPr lang="ja-JP" altLang="en-US" sz="1600" dirty="0">
                <a:latin typeface="HG丸ｺﾞｼｯｸM-PRO" pitchFamily="50" charset="-128"/>
                <a:ea typeface="HG丸ｺﾞｼｯｸM-PRO" pitchFamily="50" charset="-128"/>
              </a:rPr>
              <a:t>避難所運営ゲームで課題だと思ったことについて、</a:t>
            </a:r>
          </a:p>
          <a:p>
            <a:pPr marL="265954" indent="-265954" eaLnBrk="1" hangingPunct="1"/>
            <a:r>
              <a:rPr lang="ja-JP" altLang="en-US" sz="1600" dirty="0">
                <a:latin typeface="HG丸ｺﾞｼｯｸM-PRO" pitchFamily="50" charset="-128"/>
                <a:ea typeface="HG丸ｺﾞｼｯｸM-PRO" pitchFamily="50" charset="-128"/>
              </a:rPr>
              <a:t>簡単に分かるように付箋に１つずつ書いてもらいます。</a:t>
            </a:r>
          </a:p>
          <a:p>
            <a:pPr marL="265954" indent="-265954" eaLnBrk="1" hangingPunct="1"/>
            <a:endParaRPr lang="ja-JP" altLang="en-US" sz="1600" dirty="0">
              <a:latin typeface="HG丸ｺﾞｼｯｸM-PRO" pitchFamily="50" charset="-128"/>
              <a:ea typeface="HG丸ｺﾞｼｯｸM-PRO" pitchFamily="50" charset="-128"/>
            </a:endParaRPr>
          </a:p>
        </p:txBody>
      </p:sp>
      <p:sp>
        <p:nvSpPr>
          <p:cNvPr id="2" name="日付プレースホルダー 1"/>
          <p:cNvSpPr>
            <a:spLocks noGrp="1"/>
          </p:cNvSpPr>
          <p:nvPr>
            <p:ph type="dt" idx="10"/>
          </p:nvPr>
        </p:nvSpPr>
        <p:spPr/>
        <p:txBody>
          <a:bodyPr/>
          <a:lstStyle/>
          <a:p>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pPr>
              <a:defRPr/>
            </a:pPr>
            <a:fld id="{E52453EF-963B-48AF-92A9-079DB58DC819}" type="slidenum">
              <a:rPr lang="en-US" altLang="ja-JP"/>
              <a:pPr>
                <a:defRPr/>
              </a:pPr>
              <a:t>4</a:t>
            </a:fld>
            <a:endParaRPr lang="en-US" altLang="ja-JP"/>
          </a:p>
        </p:txBody>
      </p:sp>
      <p:sp>
        <p:nvSpPr>
          <p:cNvPr id="526338" name="Rectangle 7"/>
          <p:cNvSpPr txBox="1">
            <a:spLocks noGrp="1" noChangeArrowheads="1"/>
          </p:cNvSpPr>
          <p:nvPr/>
        </p:nvSpPr>
        <p:spPr bwMode="auto">
          <a:xfrm>
            <a:off x="3815572" y="9371501"/>
            <a:ext cx="2918621" cy="493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8" tIns="45705" rIns="91408" bIns="45705" anchor="b"/>
          <a:lstStyle>
            <a:lvl1pPr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1pPr>
            <a:lvl2pPr marL="742950" indent="-287338"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2pPr>
            <a:lvl3pPr marL="1143000" indent="-228600"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3pPr>
            <a:lvl4pPr marL="1600200" indent="-230188"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4pPr>
            <a:lvl5pPr marL="2057400" indent="-228600"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5pPr>
            <a:lvl6pPr marL="25146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6pPr>
            <a:lvl7pPr marL="29718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7pPr>
            <a:lvl8pPr marL="34290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8pPr>
            <a:lvl9pPr marL="38862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9pPr>
          </a:lstStyle>
          <a:p>
            <a:pPr algn="r" eaLnBrk="1" hangingPunct="1">
              <a:spcBef>
                <a:spcPct val="0"/>
              </a:spcBef>
              <a:buClrTx/>
              <a:buSzTx/>
              <a:buFontTx/>
              <a:buNone/>
            </a:pPr>
            <a:fld id="{CEF468F8-8EC8-40DA-A5C4-13F0B74333D2}" type="slidenum">
              <a:rPr lang="en-US" altLang="ja-JP" sz="1200">
                <a:solidFill>
                  <a:schemeClr val="tx1"/>
                </a:solidFill>
              </a:rPr>
              <a:pPr algn="r" eaLnBrk="1" hangingPunct="1">
                <a:spcBef>
                  <a:spcPct val="0"/>
                </a:spcBef>
                <a:buClrTx/>
                <a:buSzTx/>
                <a:buFontTx/>
                <a:buNone/>
              </a:pPr>
              <a:t>4</a:t>
            </a:fld>
            <a:endParaRPr lang="en-US" altLang="ja-JP" sz="1200">
              <a:solidFill>
                <a:schemeClr val="tx1"/>
              </a:solidFill>
            </a:endParaRPr>
          </a:p>
        </p:txBody>
      </p:sp>
      <p:sp>
        <p:nvSpPr>
          <p:cNvPr id="526339" name="Rectangle 7"/>
          <p:cNvSpPr txBox="1">
            <a:spLocks noGrp="1" noChangeArrowheads="1"/>
          </p:cNvSpPr>
          <p:nvPr/>
        </p:nvSpPr>
        <p:spPr bwMode="auto">
          <a:xfrm>
            <a:off x="3815572" y="9371501"/>
            <a:ext cx="2918621" cy="493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8" tIns="45705" rIns="91408" bIns="45705" anchor="b"/>
          <a:lstStyle>
            <a:lvl1pPr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1pPr>
            <a:lvl2pPr marL="742950" indent="-287338"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2pPr>
            <a:lvl3pPr marL="1143000" indent="-228600"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3pPr>
            <a:lvl4pPr marL="1600200" indent="-230188"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4pPr>
            <a:lvl5pPr marL="2057400" indent="-228600"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5pPr>
            <a:lvl6pPr marL="25146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6pPr>
            <a:lvl7pPr marL="29718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7pPr>
            <a:lvl8pPr marL="34290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8pPr>
            <a:lvl9pPr marL="38862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9pPr>
          </a:lstStyle>
          <a:p>
            <a:pPr algn="r" eaLnBrk="1" hangingPunct="1">
              <a:spcBef>
                <a:spcPct val="0"/>
              </a:spcBef>
              <a:buClrTx/>
              <a:buSzTx/>
              <a:buFontTx/>
              <a:buNone/>
            </a:pPr>
            <a:fld id="{FA1FF9CE-A53B-4652-B6B7-9CCD614FD29F}" type="slidenum">
              <a:rPr lang="en-US" altLang="ja-JP" sz="1200">
                <a:solidFill>
                  <a:schemeClr val="tx1"/>
                </a:solidFill>
              </a:rPr>
              <a:pPr algn="r" eaLnBrk="1" hangingPunct="1">
                <a:spcBef>
                  <a:spcPct val="0"/>
                </a:spcBef>
                <a:buClrTx/>
                <a:buSzTx/>
                <a:buFontTx/>
                <a:buNone/>
              </a:pPr>
              <a:t>4</a:t>
            </a:fld>
            <a:endParaRPr lang="en-US" altLang="ja-JP" sz="1200">
              <a:solidFill>
                <a:schemeClr val="tx1"/>
              </a:solidFill>
            </a:endParaRPr>
          </a:p>
        </p:txBody>
      </p:sp>
      <p:sp>
        <p:nvSpPr>
          <p:cNvPr id="526340" name="Rectangle 2"/>
          <p:cNvSpPr>
            <a:spLocks noGrp="1" noRot="1" noChangeAspect="1" noChangeArrowheads="1" noTextEdit="1"/>
          </p:cNvSpPr>
          <p:nvPr>
            <p:ph type="sldImg"/>
          </p:nvPr>
        </p:nvSpPr>
        <p:spPr>
          <a:xfrm>
            <a:off x="901700" y="739775"/>
            <a:ext cx="4932363" cy="3700463"/>
          </a:xfrm>
          <a:ln/>
        </p:spPr>
      </p:sp>
      <p:sp>
        <p:nvSpPr>
          <p:cNvPr id="526341" name="Rectangle 3"/>
          <p:cNvSpPr>
            <a:spLocks noGrp="1" noChangeArrowheads="1"/>
          </p:cNvSpPr>
          <p:nvPr>
            <p:ph type="body" idx="1"/>
          </p:nvPr>
        </p:nvSpPr>
        <p:spPr>
          <a:xfrm>
            <a:off x="672319" y="4686538"/>
            <a:ext cx="5617325" cy="4440707"/>
          </a:xfrm>
          <a:noFill/>
        </p:spPr>
        <p:txBody>
          <a:bodyPr lIns="91408" tIns="45705" rIns="91408" bIns="45705"/>
          <a:lstStyle/>
          <a:p>
            <a:pPr marL="265954" indent="-265954" eaLnBrk="1" hangingPunct="1"/>
            <a:r>
              <a:rPr lang="ja-JP" altLang="en-US" sz="1600" dirty="0">
                <a:latin typeface="HG丸ｺﾞｼｯｸM-PRO" pitchFamily="50" charset="-128"/>
                <a:ea typeface="HG丸ｺﾞｼｯｸM-PRO" pitchFamily="50" charset="-128"/>
              </a:rPr>
              <a:t>書いた付箋をグループワークシートに自由に貼り付けてく</a:t>
            </a:r>
          </a:p>
          <a:p>
            <a:pPr marL="265954" indent="-265954" eaLnBrk="1" hangingPunct="1"/>
            <a:r>
              <a:rPr lang="ja-JP" altLang="en-US" sz="1600" dirty="0">
                <a:latin typeface="HG丸ｺﾞｼｯｸM-PRO" pitchFamily="50" charset="-128"/>
                <a:ea typeface="HG丸ｺﾞｼｯｸM-PRO" pitchFamily="50" charset="-128"/>
              </a:rPr>
              <a:t>ださい。</a:t>
            </a:r>
          </a:p>
          <a:p>
            <a:pPr marL="265954" indent="-265954" eaLnBrk="1" hangingPunct="1"/>
            <a:endParaRPr lang="ja-JP" altLang="en-US" sz="1600" dirty="0">
              <a:latin typeface="HG丸ｺﾞｼｯｸM-PRO" pitchFamily="50" charset="-128"/>
              <a:ea typeface="HG丸ｺﾞｼｯｸM-PRO" pitchFamily="50" charset="-128"/>
            </a:endParaRPr>
          </a:p>
          <a:p>
            <a:pPr marL="265954" indent="-265954" eaLnBrk="1" hangingPunct="1"/>
            <a:r>
              <a:rPr lang="ja-JP" altLang="en-US" sz="1600" dirty="0">
                <a:latin typeface="HG丸ｺﾞｼｯｸM-PRO" pitchFamily="50" charset="-128"/>
                <a:ea typeface="HG丸ｺﾞｼｯｸM-PRO" pitchFamily="50" charset="-128"/>
              </a:rPr>
              <a:t>貼り付けた付箋を似たような項目で、リーダーが整理し、</a:t>
            </a:r>
          </a:p>
          <a:p>
            <a:pPr marL="265954" indent="-265954" eaLnBrk="1" hangingPunct="1"/>
            <a:r>
              <a:rPr lang="ja-JP" altLang="en-US" sz="1600" dirty="0">
                <a:latin typeface="HG丸ｺﾞｼｯｸM-PRO" pitchFamily="50" charset="-128"/>
                <a:ea typeface="HG丸ｺﾞｼｯｸM-PRO" pitchFamily="50" charset="-128"/>
              </a:rPr>
              <a:t>グループ化して一言でそのグループを一言で表す見出し</a:t>
            </a:r>
          </a:p>
          <a:p>
            <a:pPr marL="265954" indent="-265954" eaLnBrk="1" hangingPunct="1"/>
            <a:r>
              <a:rPr lang="ja-JP" altLang="en-US" sz="1600" dirty="0">
                <a:latin typeface="HG丸ｺﾞｼｯｸM-PRO" pitchFamily="50" charset="-128"/>
                <a:ea typeface="HG丸ｺﾞｼｯｸM-PRO" pitchFamily="50" charset="-128"/>
              </a:rPr>
              <a:t>をつけてください。</a:t>
            </a:r>
          </a:p>
          <a:p>
            <a:pPr marL="265954" indent="-265954" eaLnBrk="1" hangingPunct="1"/>
            <a:endParaRPr lang="ja-JP" altLang="en-US" sz="1600" dirty="0">
              <a:latin typeface="HG丸ｺﾞｼｯｸM-PRO" pitchFamily="50" charset="-128"/>
              <a:ea typeface="HG丸ｺﾞｼｯｸM-PRO" pitchFamily="50" charset="-128"/>
            </a:endParaRPr>
          </a:p>
          <a:p>
            <a:pPr marL="265954" indent="-265954" eaLnBrk="1" hangingPunct="1"/>
            <a:endParaRPr lang="ja-JP" altLang="en-US" sz="1600" dirty="0">
              <a:latin typeface="HG丸ｺﾞｼｯｸM-PRO" pitchFamily="50" charset="-128"/>
              <a:ea typeface="HG丸ｺﾞｼｯｸM-PRO" pitchFamily="50" charset="-128"/>
            </a:endParaRPr>
          </a:p>
          <a:p>
            <a:pPr marL="265954" indent="-265954" eaLnBrk="1" hangingPunct="1"/>
            <a:endParaRPr lang="ja-JP" altLang="en-US" sz="1600" dirty="0">
              <a:latin typeface="HG丸ｺﾞｼｯｸM-PRO" pitchFamily="50" charset="-128"/>
              <a:ea typeface="HG丸ｺﾞｼｯｸM-PRO" pitchFamily="50" charset="-128"/>
            </a:endParaRPr>
          </a:p>
          <a:p>
            <a:pPr marL="265954" indent="-265954" eaLnBrk="1" hangingPunct="1"/>
            <a:endParaRPr lang="ja-JP" altLang="en-US" sz="1600" dirty="0">
              <a:latin typeface="HG丸ｺﾞｼｯｸM-PRO" pitchFamily="50" charset="-128"/>
              <a:ea typeface="HG丸ｺﾞｼｯｸM-PRO" pitchFamily="50" charset="-128"/>
            </a:endParaRPr>
          </a:p>
          <a:p>
            <a:pPr marL="265954" indent="-265954" eaLnBrk="1" hangingPunct="1"/>
            <a:endParaRPr lang="ja-JP" altLang="en-US" sz="1600" dirty="0">
              <a:latin typeface="HG丸ｺﾞｼｯｸM-PRO" pitchFamily="50" charset="-128"/>
              <a:ea typeface="HG丸ｺﾞｼｯｸM-PRO" pitchFamily="50" charset="-128"/>
            </a:endParaRPr>
          </a:p>
        </p:txBody>
      </p:sp>
      <p:sp>
        <p:nvSpPr>
          <p:cNvPr id="2" name="日付プレースホルダー 1"/>
          <p:cNvSpPr>
            <a:spLocks noGrp="1"/>
          </p:cNvSpPr>
          <p:nvPr>
            <p:ph type="dt" idx="10"/>
          </p:nvPr>
        </p:nvSpPr>
        <p:spPr/>
        <p:txBody>
          <a:bodyPr/>
          <a:lstStyle/>
          <a:p>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pPr>
              <a:defRPr/>
            </a:pPr>
            <a:fld id="{5EE1542D-6820-49E3-A0D9-258C799EA4E4}" type="slidenum">
              <a:rPr lang="en-US" altLang="ja-JP"/>
              <a:pPr>
                <a:defRPr/>
              </a:pPr>
              <a:t>5</a:t>
            </a:fld>
            <a:endParaRPr lang="en-US" altLang="ja-JP"/>
          </a:p>
        </p:txBody>
      </p:sp>
      <p:sp>
        <p:nvSpPr>
          <p:cNvPr id="528386" name="Rectangle 7"/>
          <p:cNvSpPr txBox="1">
            <a:spLocks noGrp="1" noChangeArrowheads="1"/>
          </p:cNvSpPr>
          <p:nvPr/>
        </p:nvSpPr>
        <p:spPr bwMode="auto">
          <a:xfrm>
            <a:off x="3815572" y="9371501"/>
            <a:ext cx="2918621" cy="493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8" tIns="45705" rIns="91408" bIns="45705" anchor="b"/>
          <a:lstStyle>
            <a:lvl1pPr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1pPr>
            <a:lvl2pPr marL="742950" indent="-287338"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2pPr>
            <a:lvl3pPr marL="1143000" indent="-228600"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3pPr>
            <a:lvl4pPr marL="1600200" indent="-230188"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4pPr>
            <a:lvl5pPr marL="2057400" indent="-228600"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5pPr>
            <a:lvl6pPr marL="25146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6pPr>
            <a:lvl7pPr marL="29718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7pPr>
            <a:lvl8pPr marL="34290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8pPr>
            <a:lvl9pPr marL="38862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9pPr>
          </a:lstStyle>
          <a:p>
            <a:pPr algn="r" eaLnBrk="1" hangingPunct="1">
              <a:spcBef>
                <a:spcPct val="0"/>
              </a:spcBef>
              <a:buClrTx/>
              <a:buSzTx/>
              <a:buFontTx/>
              <a:buNone/>
            </a:pPr>
            <a:fld id="{17F71D6B-4344-4799-AB0F-8345DDE955CD}" type="slidenum">
              <a:rPr lang="en-US" altLang="ja-JP" sz="1200">
                <a:solidFill>
                  <a:schemeClr val="tx1"/>
                </a:solidFill>
              </a:rPr>
              <a:pPr algn="r" eaLnBrk="1" hangingPunct="1">
                <a:spcBef>
                  <a:spcPct val="0"/>
                </a:spcBef>
                <a:buClrTx/>
                <a:buSzTx/>
                <a:buFontTx/>
                <a:buNone/>
              </a:pPr>
              <a:t>5</a:t>
            </a:fld>
            <a:endParaRPr lang="en-US" altLang="ja-JP" sz="1200">
              <a:solidFill>
                <a:schemeClr val="tx1"/>
              </a:solidFill>
            </a:endParaRPr>
          </a:p>
        </p:txBody>
      </p:sp>
      <p:sp>
        <p:nvSpPr>
          <p:cNvPr id="528387" name="Rectangle 7"/>
          <p:cNvSpPr txBox="1">
            <a:spLocks noGrp="1" noChangeArrowheads="1"/>
          </p:cNvSpPr>
          <p:nvPr/>
        </p:nvSpPr>
        <p:spPr bwMode="auto">
          <a:xfrm>
            <a:off x="3815572" y="9371501"/>
            <a:ext cx="2918621" cy="493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8" tIns="45705" rIns="91408" bIns="45705" anchor="b"/>
          <a:lstStyle>
            <a:lvl1pPr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1pPr>
            <a:lvl2pPr marL="742950" indent="-287338"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2pPr>
            <a:lvl3pPr marL="1143000" indent="-228600"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3pPr>
            <a:lvl4pPr marL="1600200" indent="-230188"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4pPr>
            <a:lvl5pPr marL="2057400" indent="-228600"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5pPr>
            <a:lvl6pPr marL="25146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6pPr>
            <a:lvl7pPr marL="29718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7pPr>
            <a:lvl8pPr marL="34290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8pPr>
            <a:lvl9pPr marL="38862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9pPr>
          </a:lstStyle>
          <a:p>
            <a:pPr algn="r" eaLnBrk="1" hangingPunct="1">
              <a:spcBef>
                <a:spcPct val="0"/>
              </a:spcBef>
              <a:buClrTx/>
              <a:buSzTx/>
              <a:buFontTx/>
              <a:buNone/>
            </a:pPr>
            <a:fld id="{1B5AB515-3D23-4468-B724-EA843862EC09}" type="slidenum">
              <a:rPr lang="en-US" altLang="ja-JP" sz="1200">
                <a:solidFill>
                  <a:schemeClr val="tx1"/>
                </a:solidFill>
              </a:rPr>
              <a:pPr algn="r" eaLnBrk="1" hangingPunct="1">
                <a:spcBef>
                  <a:spcPct val="0"/>
                </a:spcBef>
                <a:buClrTx/>
                <a:buSzTx/>
                <a:buFontTx/>
                <a:buNone/>
              </a:pPr>
              <a:t>5</a:t>
            </a:fld>
            <a:endParaRPr lang="en-US" altLang="ja-JP" sz="1200">
              <a:solidFill>
                <a:schemeClr val="tx1"/>
              </a:solidFill>
            </a:endParaRPr>
          </a:p>
        </p:txBody>
      </p:sp>
      <p:sp>
        <p:nvSpPr>
          <p:cNvPr id="528388" name="Rectangle 2"/>
          <p:cNvSpPr>
            <a:spLocks noGrp="1" noRot="1" noChangeAspect="1" noChangeArrowheads="1" noTextEdit="1"/>
          </p:cNvSpPr>
          <p:nvPr>
            <p:ph type="sldImg"/>
          </p:nvPr>
        </p:nvSpPr>
        <p:spPr>
          <a:xfrm>
            <a:off x="901700" y="739775"/>
            <a:ext cx="4932363" cy="3700463"/>
          </a:xfrm>
          <a:ln/>
        </p:spPr>
      </p:sp>
      <p:sp>
        <p:nvSpPr>
          <p:cNvPr id="528389" name="Rectangle 3"/>
          <p:cNvSpPr>
            <a:spLocks noGrp="1" noChangeArrowheads="1"/>
          </p:cNvSpPr>
          <p:nvPr>
            <p:ph type="body" idx="1"/>
          </p:nvPr>
        </p:nvSpPr>
        <p:spPr>
          <a:xfrm>
            <a:off x="672320" y="4686538"/>
            <a:ext cx="5391124" cy="4440707"/>
          </a:xfrm>
          <a:noFill/>
        </p:spPr>
        <p:txBody>
          <a:bodyPr lIns="91408" tIns="45705" rIns="91408" bIns="45705"/>
          <a:lstStyle/>
          <a:p>
            <a:pPr marL="265954" indent="-265954" eaLnBrk="1" hangingPunct="1"/>
            <a:r>
              <a:rPr lang="ja-JP" altLang="en-US" sz="1600" dirty="0">
                <a:latin typeface="HG丸ｺﾞｼｯｸM-PRO" pitchFamily="50" charset="-128"/>
                <a:ea typeface="HG丸ｺﾞｼｯｸM-PRO" pitchFamily="50" charset="-128"/>
              </a:rPr>
              <a:t>いくつかグループができると思いますので、抽出したグ</a:t>
            </a:r>
          </a:p>
          <a:p>
            <a:pPr marL="265954" indent="-265954" eaLnBrk="1" hangingPunct="1"/>
            <a:r>
              <a:rPr lang="ja-JP" altLang="en-US" sz="1600" dirty="0">
                <a:latin typeface="HG丸ｺﾞｼｯｸM-PRO" pitchFamily="50" charset="-128"/>
                <a:ea typeface="HG丸ｺﾞｼｯｸM-PRO" pitchFamily="50" charset="-128"/>
              </a:rPr>
              <a:t>ループの中から、グループで特に課題だと感じた項目を</a:t>
            </a:r>
          </a:p>
          <a:p>
            <a:pPr marL="265954" indent="-265954" eaLnBrk="1" hangingPunct="1"/>
            <a:r>
              <a:rPr lang="ja-JP" altLang="en-US" sz="1600" dirty="0">
                <a:latin typeface="HG丸ｺﾞｼｯｸM-PRO" pitchFamily="50" charset="-128"/>
                <a:ea typeface="HG丸ｺﾞｼｯｸM-PRO" pitchFamily="50" charset="-128"/>
              </a:rPr>
              <a:t>２</a:t>
            </a:r>
            <a:r>
              <a:rPr lang="ja-JP" altLang="en-US" sz="1600" dirty="0" smtClean="0">
                <a:latin typeface="HG丸ｺﾞｼｯｸM-PRO" pitchFamily="50" charset="-128"/>
                <a:ea typeface="HG丸ｺﾞｼｯｸM-PRO" pitchFamily="50" charset="-128"/>
              </a:rPr>
              <a:t>つ</a:t>
            </a:r>
            <a:r>
              <a:rPr lang="ja-JP" altLang="en-US" sz="1600" dirty="0">
                <a:latin typeface="HG丸ｺﾞｼｯｸM-PRO" pitchFamily="50" charset="-128"/>
                <a:ea typeface="HG丸ｺﾞｼｯｸM-PRO" pitchFamily="50" charset="-128"/>
              </a:rPr>
              <a:t>選び、抽出課題の対応方法に項目を書きます。</a:t>
            </a:r>
          </a:p>
        </p:txBody>
      </p:sp>
      <p:sp>
        <p:nvSpPr>
          <p:cNvPr id="2" name="日付プレースホルダー 1"/>
          <p:cNvSpPr>
            <a:spLocks noGrp="1"/>
          </p:cNvSpPr>
          <p:nvPr>
            <p:ph type="dt" idx="10"/>
          </p:nvPr>
        </p:nvSpPr>
        <p:spPr/>
        <p:txBody>
          <a:bodyPr/>
          <a:lstStyle/>
          <a:p>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pPr>
              <a:defRPr/>
            </a:pPr>
            <a:fld id="{690A5853-87F3-473E-840A-78B81136DC63}" type="slidenum">
              <a:rPr lang="en-US" altLang="ja-JP"/>
              <a:pPr>
                <a:defRPr/>
              </a:pPr>
              <a:t>6</a:t>
            </a:fld>
            <a:endParaRPr lang="en-US" altLang="ja-JP"/>
          </a:p>
        </p:txBody>
      </p:sp>
      <p:sp>
        <p:nvSpPr>
          <p:cNvPr id="530434" name="Rectangle 7"/>
          <p:cNvSpPr txBox="1">
            <a:spLocks noGrp="1" noChangeArrowheads="1"/>
          </p:cNvSpPr>
          <p:nvPr/>
        </p:nvSpPr>
        <p:spPr bwMode="auto">
          <a:xfrm>
            <a:off x="3815572" y="9371501"/>
            <a:ext cx="2918621" cy="493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8" tIns="45705" rIns="91408" bIns="45705" anchor="b"/>
          <a:lstStyle>
            <a:lvl1pPr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1pPr>
            <a:lvl2pPr marL="742950" indent="-287338"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2pPr>
            <a:lvl3pPr marL="1143000" indent="-228600"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3pPr>
            <a:lvl4pPr marL="1600200" indent="-230188"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4pPr>
            <a:lvl5pPr marL="2057400" indent="-228600"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5pPr>
            <a:lvl6pPr marL="25146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6pPr>
            <a:lvl7pPr marL="29718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7pPr>
            <a:lvl8pPr marL="34290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8pPr>
            <a:lvl9pPr marL="38862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9pPr>
          </a:lstStyle>
          <a:p>
            <a:pPr algn="r" eaLnBrk="1" hangingPunct="1">
              <a:spcBef>
                <a:spcPct val="0"/>
              </a:spcBef>
              <a:buClrTx/>
              <a:buSzTx/>
              <a:buFontTx/>
              <a:buNone/>
            </a:pPr>
            <a:fld id="{409969A3-0F36-41F7-A941-6703D33CDF1B}" type="slidenum">
              <a:rPr lang="en-US" altLang="ja-JP" sz="1200">
                <a:solidFill>
                  <a:schemeClr val="tx1"/>
                </a:solidFill>
              </a:rPr>
              <a:pPr algn="r" eaLnBrk="1" hangingPunct="1">
                <a:spcBef>
                  <a:spcPct val="0"/>
                </a:spcBef>
                <a:buClrTx/>
                <a:buSzTx/>
                <a:buFontTx/>
                <a:buNone/>
              </a:pPr>
              <a:t>6</a:t>
            </a:fld>
            <a:endParaRPr lang="en-US" altLang="ja-JP" sz="1200">
              <a:solidFill>
                <a:schemeClr val="tx1"/>
              </a:solidFill>
            </a:endParaRPr>
          </a:p>
        </p:txBody>
      </p:sp>
      <p:sp>
        <p:nvSpPr>
          <p:cNvPr id="530435" name="Rectangle 7"/>
          <p:cNvSpPr txBox="1">
            <a:spLocks noGrp="1" noChangeArrowheads="1"/>
          </p:cNvSpPr>
          <p:nvPr/>
        </p:nvSpPr>
        <p:spPr bwMode="auto">
          <a:xfrm>
            <a:off x="3815572" y="9371501"/>
            <a:ext cx="2918621" cy="493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8" tIns="45705" rIns="91408" bIns="45705" anchor="b"/>
          <a:lstStyle>
            <a:lvl1pPr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1pPr>
            <a:lvl2pPr marL="742950" indent="-287338"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2pPr>
            <a:lvl3pPr marL="1143000" indent="-228600"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3pPr>
            <a:lvl4pPr marL="1600200" indent="-230188"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4pPr>
            <a:lvl5pPr marL="2057400" indent="-228600"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5pPr>
            <a:lvl6pPr marL="25146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6pPr>
            <a:lvl7pPr marL="29718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7pPr>
            <a:lvl8pPr marL="34290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8pPr>
            <a:lvl9pPr marL="38862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9pPr>
          </a:lstStyle>
          <a:p>
            <a:pPr algn="r" eaLnBrk="1" hangingPunct="1">
              <a:spcBef>
                <a:spcPct val="0"/>
              </a:spcBef>
              <a:buClrTx/>
              <a:buSzTx/>
              <a:buFontTx/>
              <a:buNone/>
            </a:pPr>
            <a:fld id="{FCA1486A-CEED-4F78-A53A-9F102F29D65F}" type="slidenum">
              <a:rPr lang="en-US" altLang="ja-JP" sz="1200">
                <a:solidFill>
                  <a:schemeClr val="tx1"/>
                </a:solidFill>
              </a:rPr>
              <a:pPr algn="r" eaLnBrk="1" hangingPunct="1">
                <a:spcBef>
                  <a:spcPct val="0"/>
                </a:spcBef>
                <a:buClrTx/>
                <a:buSzTx/>
                <a:buFontTx/>
                <a:buNone/>
              </a:pPr>
              <a:t>6</a:t>
            </a:fld>
            <a:endParaRPr lang="en-US" altLang="ja-JP" sz="1200">
              <a:solidFill>
                <a:schemeClr val="tx1"/>
              </a:solidFill>
            </a:endParaRPr>
          </a:p>
        </p:txBody>
      </p:sp>
      <p:sp>
        <p:nvSpPr>
          <p:cNvPr id="530436" name="Rectangle 2"/>
          <p:cNvSpPr>
            <a:spLocks noGrp="1" noRot="1" noChangeAspect="1" noChangeArrowheads="1" noTextEdit="1"/>
          </p:cNvSpPr>
          <p:nvPr>
            <p:ph type="sldImg"/>
          </p:nvPr>
        </p:nvSpPr>
        <p:spPr>
          <a:xfrm>
            <a:off x="901700" y="739775"/>
            <a:ext cx="4932363" cy="3700463"/>
          </a:xfrm>
          <a:ln/>
        </p:spPr>
      </p:sp>
      <p:sp>
        <p:nvSpPr>
          <p:cNvPr id="530437" name="Rectangle 3"/>
          <p:cNvSpPr>
            <a:spLocks noGrp="1" noChangeArrowheads="1"/>
          </p:cNvSpPr>
          <p:nvPr>
            <p:ph type="body" idx="1"/>
          </p:nvPr>
        </p:nvSpPr>
        <p:spPr>
          <a:xfrm>
            <a:off x="672320" y="4686538"/>
            <a:ext cx="5391124" cy="4440707"/>
          </a:xfrm>
          <a:noFill/>
        </p:spPr>
        <p:txBody>
          <a:bodyPr lIns="91408" tIns="45705" rIns="91408" bIns="45705"/>
          <a:lstStyle/>
          <a:p>
            <a:pPr marL="265954" indent="-265954" eaLnBrk="1" hangingPunct="1"/>
            <a:r>
              <a:rPr lang="ja-JP" altLang="en-US" sz="1600" dirty="0">
                <a:latin typeface="HG丸ｺﾞｼｯｸM-PRO" pitchFamily="50" charset="-128"/>
                <a:ea typeface="HG丸ｺﾞｼｯｸM-PRO" pitchFamily="50" charset="-128"/>
              </a:rPr>
              <a:t>選んだ課題について、グループで自由に意見を出し、</a:t>
            </a:r>
          </a:p>
          <a:p>
            <a:pPr marL="265954" indent="-265954" eaLnBrk="1" hangingPunct="1"/>
            <a:r>
              <a:rPr lang="ja-JP" altLang="en-US" sz="1600" dirty="0">
                <a:latin typeface="HG丸ｺﾞｼｯｸM-PRO" pitchFamily="50" charset="-128"/>
                <a:ea typeface="HG丸ｺﾞｼｯｸM-PRO" pitchFamily="50" charset="-128"/>
              </a:rPr>
              <a:t>対応策を検討いただきます。</a:t>
            </a:r>
          </a:p>
          <a:p>
            <a:pPr marL="265954" indent="-265954" eaLnBrk="1" hangingPunct="1"/>
            <a:endParaRPr lang="ja-JP" altLang="en-US" sz="1600" dirty="0">
              <a:latin typeface="HG丸ｺﾞｼｯｸM-PRO" pitchFamily="50" charset="-128"/>
              <a:ea typeface="HG丸ｺﾞｼｯｸM-PRO" pitchFamily="50" charset="-128"/>
            </a:endParaRPr>
          </a:p>
          <a:p>
            <a:pPr marL="265954" indent="-265954" eaLnBrk="1" hangingPunct="1"/>
            <a:r>
              <a:rPr lang="ja-JP" altLang="en-US" sz="1600" dirty="0">
                <a:latin typeface="HG丸ｺﾞｼｯｸM-PRO" pitchFamily="50" charset="-128"/>
                <a:ea typeface="HG丸ｺﾞｼｯｸM-PRO" pitchFamily="50" charset="-128"/>
              </a:rPr>
              <a:t>書記係の方は、出された意見を箇条書き</a:t>
            </a:r>
            <a:r>
              <a:rPr lang="ja-JP" altLang="en-US" sz="1600" dirty="0" smtClean="0">
                <a:latin typeface="HG丸ｺﾞｼｯｸM-PRO" pitchFamily="50" charset="-128"/>
                <a:ea typeface="HG丸ｺﾞｼｯｸM-PRO" pitchFamily="50" charset="-128"/>
              </a:rPr>
              <a:t>で簡潔に</a:t>
            </a:r>
            <a:r>
              <a:rPr lang="ja-JP" altLang="en-US" sz="1600" dirty="0">
                <a:latin typeface="HG丸ｺﾞｼｯｸM-PRO" pitchFamily="50" charset="-128"/>
                <a:ea typeface="HG丸ｺﾞｼｯｸM-PRO" pitchFamily="50" charset="-128"/>
              </a:rPr>
              <a:t>記入し</a:t>
            </a:r>
          </a:p>
          <a:p>
            <a:pPr marL="265954" indent="-265954" eaLnBrk="1" hangingPunct="1"/>
            <a:r>
              <a:rPr lang="ja-JP" altLang="en-US" sz="1600" dirty="0">
                <a:latin typeface="HG丸ｺﾞｼｯｸM-PRO" pitchFamily="50" charset="-128"/>
                <a:ea typeface="HG丸ｺﾞｼｯｸM-PRO" pitchFamily="50" charset="-128"/>
              </a:rPr>
              <a:t>てください。</a:t>
            </a:r>
          </a:p>
          <a:p>
            <a:pPr marL="265954" indent="-265954" eaLnBrk="1" hangingPunct="1"/>
            <a:endParaRPr lang="ja-JP" altLang="en-US" sz="1600" dirty="0">
              <a:latin typeface="HG丸ｺﾞｼｯｸM-PRO" pitchFamily="50" charset="-128"/>
              <a:ea typeface="HG丸ｺﾞｼｯｸM-PRO" pitchFamily="50" charset="-128"/>
            </a:endParaRPr>
          </a:p>
          <a:p>
            <a:pPr marL="265954" indent="-265954" eaLnBrk="1" hangingPunct="1"/>
            <a:endParaRPr lang="ja-JP" altLang="en-US" sz="1600" dirty="0">
              <a:latin typeface="HG丸ｺﾞｼｯｸM-PRO" pitchFamily="50" charset="-128"/>
              <a:ea typeface="HG丸ｺﾞｼｯｸM-PRO" pitchFamily="50" charset="-128"/>
            </a:endParaRPr>
          </a:p>
        </p:txBody>
      </p:sp>
      <p:sp>
        <p:nvSpPr>
          <p:cNvPr id="2" name="日付プレースホルダー 1"/>
          <p:cNvSpPr>
            <a:spLocks noGrp="1"/>
          </p:cNvSpPr>
          <p:nvPr>
            <p:ph type="dt" idx="10"/>
          </p:nvPr>
        </p:nvSpPr>
        <p:spPr/>
        <p:txBody>
          <a:bodyPr/>
          <a:lstStyle/>
          <a:p>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pPr>
              <a:defRPr/>
            </a:pPr>
            <a:fld id="{74D7D795-96E3-46B1-ABA1-69D249EE87C1}" type="slidenum">
              <a:rPr lang="en-US" altLang="ja-JP"/>
              <a:pPr>
                <a:defRPr/>
              </a:pPr>
              <a:t>7</a:t>
            </a:fld>
            <a:endParaRPr lang="en-US" altLang="ja-JP"/>
          </a:p>
        </p:txBody>
      </p:sp>
      <p:sp>
        <p:nvSpPr>
          <p:cNvPr id="534530" name="Rectangle 7"/>
          <p:cNvSpPr txBox="1">
            <a:spLocks noGrp="1" noChangeArrowheads="1"/>
          </p:cNvSpPr>
          <p:nvPr/>
        </p:nvSpPr>
        <p:spPr bwMode="auto">
          <a:xfrm>
            <a:off x="3815572" y="9371501"/>
            <a:ext cx="2918621" cy="493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8" tIns="45705" rIns="91408" bIns="45705" anchor="b"/>
          <a:lstStyle>
            <a:lvl1pPr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1pPr>
            <a:lvl2pPr marL="742950" indent="-287338"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2pPr>
            <a:lvl3pPr marL="1143000" indent="-228600"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3pPr>
            <a:lvl4pPr marL="1600200" indent="-230188"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4pPr>
            <a:lvl5pPr marL="2057400" indent="-228600"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5pPr>
            <a:lvl6pPr marL="25146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6pPr>
            <a:lvl7pPr marL="29718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7pPr>
            <a:lvl8pPr marL="34290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8pPr>
            <a:lvl9pPr marL="38862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9pPr>
          </a:lstStyle>
          <a:p>
            <a:pPr algn="r" eaLnBrk="1" hangingPunct="1">
              <a:spcBef>
                <a:spcPct val="0"/>
              </a:spcBef>
              <a:buClrTx/>
              <a:buSzTx/>
              <a:buFontTx/>
              <a:buNone/>
            </a:pPr>
            <a:fld id="{905D4C9F-3BEC-4005-8AF3-F4333174BB2B}" type="slidenum">
              <a:rPr lang="en-US" altLang="ja-JP" sz="1200">
                <a:solidFill>
                  <a:schemeClr val="tx1"/>
                </a:solidFill>
              </a:rPr>
              <a:pPr algn="r" eaLnBrk="1" hangingPunct="1">
                <a:spcBef>
                  <a:spcPct val="0"/>
                </a:spcBef>
                <a:buClrTx/>
                <a:buSzTx/>
                <a:buFontTx/>
                <a:buNone/>
              </a:pPr>
              <a:t>7</a:t>
            </a:fld>
            <a:endParaRPr lang="en-US" altLang="ja-JP" sz="1200">
              <a:solidFill>
                <a:schemeClr val="tx1"/>
              </a:solidFill>
            </a:endParaRPr>
          </a:p>
        </p:txBody>
      </p:sp>
      <p:sp>
        <p:nvSpPr>
          <p:cNvPr id="534531" name="Rectangle 7"/>
          <p:cNvSpPr txBox="1">
            <a:spLocks noGrp="1" noChangeArrowheads="1"/>
          </p:cNvSpPr>
          <p:nvPr/>
        </p:nvSpPr>
        <p:spPr bwMode="auto">
          <a:xfrm>
            <a:off x="3815572" y="9371501"/>
            <a:ext cx="2918621" cy="493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8" tIns="45705" rIns="91408" bIns="45705" anchor="b"/>
          <a:lstStyle>
            <a:lvl1pPr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1pPr>
            <a:lvl2pPr marL="742950" indent="-287338"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2pPr>
            <a:lvl3pPr marL="1143000" indent="-228600"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3pPr>
            <a:lvl4pPr marL="1600200" indent="-230188"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4pPr>
            <a:lvl5pPr marL="2057400" indent="-228600" algn="l" defTabSz="922338"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5pPr>
            <a:lvl6pPr marL="25146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6pPr>
            <a:lvl7pPr marL="29718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7pPr>
            <a:lvl8pPr marL="34290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8pPr>
            <a:lvl9pPr marL="3886200" indent="-228600" defTabSz="922338"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9pPr>
          </a:lstStyle>
          <a:p>
            <a:pPr algn="r" eaLnBrk="1" hangingPunct="1">
              <a:spcBef>
                <a:spcPct val="0"/>
              </a:spcBef>
              <a:buClrTx/>
              <a:buSzTx/>
              <a:buFontTx/>
              <a:buNone/>
            </a:pPr>
            <a:fld id="{40584FC0-341B-4B94-9988-E6024BCEC7EA}" type="slidenum">
              <a:rPr lang="en-US" altLang="ja-JP" sz="1200">
                <a:solidFill>
                  <a:schemeClr val="tx1"/>
                </a:solidFill>
              </a:rPr>
              <a:pPr algn="r" eaLnBrk="1" hangingPunct="1">
                <a:spcBef>
                  <a:spcPct val="0"/>
                </a:spcBef>
                <a:buClrTx/>
                <a:buSzTx/>
                <a:buFontTx/>
                <a:buNone/>
              </a:pPr>
              <a:t>7</a:t>
            </a:fld>
            <a:endParaRPr lang="en-US" altLang="ja-JP" sz="1200">
              <a:solidFill>
                <a:schemeClr val="tx1"/>
              </a:solidFill>
            </a:endParaRPr>
          </a:p>
        </p:txBody>
      </p:sp>
      <p:sp>
        <p:nvSpPr>
          <p:cNvPr id="534532" name="Rectangle 2"/>
          <p:cNvSpPr>
            <a:spLocks noGrp="1" noRot="1" noChangeAspect="1" noChangeArrowheads="1" noTextEdit="1"/>
          </p:cNvSpPr>
          <p:nvPr>
            <p:ph type="sldImg"/>
          </p:nvPr>
        </p:nvSpPr>
        <p:spPr>
          <a:xfrm>
            <a:off x="901700" y="739775"/>
            <a:ext cx="4932363" cy="3700463"/>
          </a:xfrm>
          <a:ln/>
        </p:spPr>
      </p:sp>
      <p:sp>
        <p:nvSpPr>
          <p:cNvPr id="534533" name="Rectangle 3"/>
          <p:cNvSpPr>
            <a:spLocks noGrp="1" noChangeArrowheads="1"/>
          </p:cNvSpPr>
          <p:nvPr>
            <p:ph type="body" idx="1"/>
          </p:nvPr>
        </p:nvSpPr>
        <p:spPr>
          <a:xfrm>
            <a:off x="672320" y="4686538"/>
            <a:ext cx="5391124" cy="4440707"/>
          </a:xfrm>
          <a:noFill/>
        </p:spPr>
        <p:txBody>
          <a:bodyPr lIns="91408" tIns="45705" rIns="91408" bIns="45705"/>
          <a:lstStyle/>
          <a:p>
            <a:pPr marL="265954" indent="-265954" eaLnBrk="1" hangingPunct="1"/>
            <a:r>
              <a:rPr lang="ja-JP" altLang="en-US" sz="1600" dirty="0" smtClean="0">
                <a:latin typeface="HG丸ｺﾞｼｯｸM-PRO" pitchFamily="50" charset="-128"/>
                <a:ea typeface="HG丸ｺﾞｼｯｸM-PRO" pitchFamily="50" charset="-128"/>
              </a:rPr>
              <a:t>それでは、グループで避難所運営の課題と対応策について話し合ってください。</a:t>
            </a:r>
            <a:endParaRPr lang="en-US" altLang="ja-JP" sz="1600" dirty="0" smtClean="0">
              <a:latin typeface="HG丸ｺﾞｼｯｸM-PRO" pitchFamily="50" charset="-128"/>
              <a:ea typeface="HG丸ｺﾞｼｯｸM-PRO" pitchFamily="50" charset="-128"/>
            </a:endParaRPr>
          </a:p>
          <a:p>
            <a:pPr marL="265954" indent="-265954" eaLnBrk="1" hangingPunct="1"/>
            <a:endParaRPr lang="ja-JP" altLang="en-US" sz="1600" dirty="0">
              <a:latin typeface="HG丸ｺﾞｼｯｸM-PRO" pitchFamily="50" charset="-128"/>
              <a:ea typeface="HG丸ｺﾞｼｯｸM-PRO" pitchFamily="50" charset="-128"/>
            </a:endParaRPr>
          </a:p>
          <a:p>
            <a:pPr marL="265954" indent="-265954" eaLnBrk="1" hangingPunct="1"/>
            <a:r>
              <a:rPr lang="ja-JP" altLang="en-US" sz="1600" dirty="0" smtClean="0">
                <a:latin typeface="HG丸ｺﾞｼｯｸM-PRO" pitchFamily="50" charset="-128"/>
                <a:ea typeface="HG丸ｺﾞｼｯｸM-PRO" pitchFamily="50" charset="-128"/>
              </a:rPr>
              <a:t>この後、グループで議論したことについて発表してもらいます。</a:t>
            </a:r>
            <a:endParaRPr lang="ja-JP" altLang="en-US" sz="1600" dirty="0">
              <a:latin typeface="HG丸ｺﾞｼｯｸM-PRO" pitchFamily="50" charset="-128"/>
              <a:ea typeface="HG丸ｺﾞｼｯｸM-PRO" pitchFamily="50" charset="-128"/>
            </a:endParaRPr>
          </a:p>
          <a:p>
            <a:pPr marL="265954" indent="-265954" eaLnBrk="1" hangingPunct="1"/>
            <a:endParaRPr lang="ja-JP" altLang="en-US" sz="1600" dirty="0">
              <a:latin typeface="HG丸ｺﾞｼｯｸM-PRO" pitchFamily="50" charset="-128"/>
              <a:ea typeface="HG丸ｺﾞｼｯｸM-PRO" pitchFamily="50" charset="-128"/>
            </a:endParaRPr>
          </a:p>
          <a:p>
            <a:pPr marL="265954" indent="-265954" eaLnBrk="1" hangingPunct="1"/>
            <a:endParaRPr lang="ja-JP" altLang="en-US" sz="1600" dirty="0">
              <a:latin typeface="HG丸ｺﾞｼｯｸM-PRO" pitchFamily="50" charset="-128"/>
              <a:ea typeface="HG丸ｺﾞｼｯｸM-PRO" pitchFamily="50" charset="-128"/>
            </a:endParaRPr>
          </a:p>
        </p:txBody>
      </p:sp>
      <p:sp>
        <p:nvSpPr>
          <p:cNvPr id="2" name="日付プレースホルダー 1"/>
          <p:cNvSpPr>
            <a:spLocks noGrp="1"/>
          </p:cNvSpPr>
          <p:nvPr>
            <p:ph type="dt" idx="10"/>
          </p:nvPr>
        </p:nvSpPr>
        <p:spPr/>
        <p:txBody>
          <a:bodyPr/>
          <a:lstStyle/>
          <a:p>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fld id="{BBB3D31D-5AD9-4A55-B343-49CA07C37B3A}" type="datetimeFigureOut">
              <a:rPr lang="ja-JP" altLang="en-US"/>
              <a:pPr/>
              <a:t>2019/3/13</a:t>
            </a:fld>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BDA6660E-32DF-471C-8407-80D1753657F8}" type="slidenum">
              <a:rPr lang="ja-JP" altLang="en-US"/>
              <a:pPr/>
              <a:t>‹#›</a:t>
            </a:fld>
            <a:endParaRPr lang="en-US" altLang="ja-JP"/>
          </a:p>
        </p:txBody>
      </p:sp>
    </p:spTree>
    <p:extLst>
      <p:ext uri="{BB962C8B-B14F-4D97-AF65-F5344CB8AC3E}">
        <p14:creationId xmlns:p14="http://schemas.microsoft.com/office/powerpoint/2010/main" val="3180257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fld id="{A7131440-4A48-406C-9C61-30F2569EF5A9}" type="datetimeFigureOut">
              <a:rPr lang="ja-JP" altLang="en-US"/>
              <a:pPr/>
              <a:t>2019/3/13</a:t>
            </a:fld>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D4DD86F1-D694-448B-8677-BB0B8731845A}" type="slidenum">
              <a:rPr lang="ja-JP" altLang="en-US"/>
              <a:pPr/>
              <a:t>‹#›</a:t>
            </a:fld>
            <a:endParaRPr lang="en-US" altLang="ja-JP"/>
          </a:p>
        </p:txBody>
      </p:sp>
    </p:spTree>
    <p:extLst>
      <p:ext uri="{BB962C8B-B14F-4D97-AF65-F5344CB8AC3E}">
        <p14:creationId xmlns:p14="http://schemas.microsoft.com/office/powerpoint/2010/main" val="2073586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fld id="{780FE874-9D63-4221-8C49-1102E0C20D2C}" type="datetimeFigureOut">
              <a:rPr lang="ja-JP" altLang="en-US"/>
              <a:pPr/>
              <a:t>2019/3/13</a:t>
            </a:fld>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3CC837A8-3021-479D-949A-103212FE70E8}" type="slidenum">
              <a:rPr lang="ja-JP" altLang="en-US"/>
              <a:pPr/>
              <a:t>‹#›</a:t>
            </a:fld>
            <a:endParaRPr lang="en-US" altLang="ja-JP"/>
          </a:p>
        </p:txBody>
      </p:sp>
    </p:spTree>
    <p:extLst>
      <p:ext uri="{BB962C8B-B14F-4D97-AF65-F5344CB8AC3E}">
        <p14:creationId xmlns:p14="http://schemas.microsoft.com/office/powerpoint/2010/main" val="33295249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285699" name="Rectangle 3"/>
          <p:cNvSpPr>
            <a:spLocks noGrp="1" noChangeArrowheads="1"/>
          </p:cNvSpPr>
          <p:nvPr>
            <p:ph type="ctrTitle"/>
          </p:nvPr>
        </p:nvSpPr>
        <p:spPr>
          <a:xfrm>
            <a:off x="315913" y="466725"/>
            <a:ext cx="6781800" cy="2133600"/>
          </a:xfrm>
        </p:spPr>
        <p:txBody>
          <a:bodyPr/>
          <a:lstStyle>
            <a:lvl1pPr algn="r">
              <a:defRPr sz="4800"/>
            </a:lvl1pPr>
          </a:lstStyle>
          <a:p>
            <a:r>
              <a:rPr lang="ja-JP" altLang="en-US"/>
              <a:t>マスタ タイトルの書式設定</a:t>
            </a:r>
          </a:p>
        </p:txBody>
      </p:sp>
      <p:sp>
        <p:nvSpPr>
          <p:cNvPr id="285700"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ja-JP" altLang="en-US"/>
              <a:t>マスタ サブタイトルの書式設定</a:t>
            </a:r>
          </a:p>
        </p:txBody>
      </p:sp>
      <p:sp>
        <p:nvSpPr>
          <p:cNvPr id="38" name="Rectangle 5"/>
          <p:cNvSpPr>
            <a:spLocks noGrp="1" noChangeArrowheads="1"/>
          </p:cNvSpPr>
          <p:nvPr>
            <p:ph type="dt" sz="half" idx="10"/>
          </p:nvPr>
        </p:nvSpPr>
        <p:spPr/>
        <p:txBody>
          <a:bodyPr/>
          <a:lstStyle>
            <a:lvl1pPr>
              <a:defRPr/>
            </a:lvl1pPr>
          </a:lstStyle>
          <a:p>
            <a:pPr>
              <a:defRPr/>
            </a:pPr>
            <a:endParaRPr lang="en-US" altLang="ja-JP"/>
          </a:p>
        </p:txBody>
      </p:sp>
      <p:sp>
        <p:nvSpPr>
          <p:cNvPr id="39" name="Rectangle 6"/>
          <p:cNvSpPr>
            <a:spLocks noGrp="1" noChangeArrowheads="1"/>
          </p:cNvSpPr>
          <p:nvPr>
            <p:ph type="ftr" sz="quarter" idx="11"/>
          </p:nvPr>
        </p:nvSpPr>
        <p:spPr/>
        <p:txBody>
          <a:bodyPr/>
          <a:lstStyle>
            <a:lvl1pPr>
              <a:defRPr/>
            </a:lvl1pPr>
          </a:lstStyle>
          <a:p>
            <a:pPr>
              <a:defRPr/>
            </a:pPr>
            <a:endParaRPr lang="en-US" altLang="ja-JP"/>
          </a:p>
        </p:txBody>
      </p:sp>
      <p:sp>
        <p:nvSpPr>
          <p:cNvPr id="40" name="Rectangle 7"/>
          <p:cNvSpPr>
            <a:spLocks noGrp="1" noChangeArrowheads="1"/>
          </p:cNvSpPr>
          <p:nvPr>
            <p:ph type="sldNum" sz="quarter" idx="12"/>
          </p:nvPr>
        </p:nvSpPr>
        <p:spPr/>
        <p:txBody>
          <a:bodyPr/>
          <a:lstStyle>
            <a:lvl1pPr>
              <a:defRPr/>
            </a:lvl1pPr>
          </a:lstStyle>
          <a:p>
            <a:pPr>
              <a:defRPr/>
            </a:pPr>
            <a:fld id="{3510A1E8-D0AC-4F37-8098-A5F6DDB2F5EC}" type="slidenum">
              <a:rPr lang="en-US" altLang="ja-JP"/>
              <a:pPr>
                <a:defRPr/>
              </a:pPr>
              <a:t>‹#›</a:t>
            </a:fld>
            <a:endParaRPr lang="en-US" altLang="ja-JP"/>
          </a:p>
        </p:txBody>
      </p:sp>
    </p:spTree>
    <p:extLst>
      <p:ext uri="{BB962C8B-B14F-4D97-AF65-F5344CB8AC3E}">
        <p14:creationId xmlns:p14="http://schemas.microsoft.com/office/powerpoint/2010/main" val="414026031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lgn="l">
                <a:spcBef>
                  <a:spcPct val="20000"/>
                </a:spcBef>
                <a:buClr>
                  <a:schemeClr val="tx2"/>
                </a:buClr>
                <a:buSzPct val="70000"/>
                <a:buFont typeface="Wingdings" pitchFamily="2" charset="2"/>
                <a:buNone/>
                <a:defRPr/>
              </a:pPr>
              <a:endParaRPr lang="ja-JP" altLang="en-US">
                <a:solidFill>
                  <a:srgbClr val="FF0000"/>
                </a:solidFill>
                <a:ea typeface="ＭＳ Ｐゴシック" pitchFamily="50" charset="-128"/>
              </a:endParaRPr>
            </a:p>
          </p:txBody>
        </p:sp>
      </p:grpSp>
      <p:sp>
        <p:nvSpPr>
          <p:cNvPr id="447510" name="Rectangle 22"/>
          <p:cNvSpPr>
            <a:spLocks noGrp="1" noChangeArrowheads="1"/>
          </p:cNvSpPr>
          <p:nvPr>
            <p:ph type="ctrTitle" sz="quarter"/>
          </p:nvPr>
        </p:nvSpPr>
        <p:spPr>
          <a:xfrm>
            <a:off x="457200" y="1447800"/>
            <a:ext cx="8229600" cy="1736725"/>
          </a:xfrm>
        </p:spPr>
        <p:txBody>
          <a:bodyPr/>
          <a:lstStyle>
            <a:lvl1pPr>
              <a:defRPr sz="5400"/>
            </a:lvl1pPr>
          </a:lstStyle>
          <a:p>
            <a:r>
              <a:rPr lang="ja-JP" altLang="en-US"/>
              <a:t>マスタ タイトルの書式設定</a:t>
            </a:r>
          </a:p>
        </p:txBody>
      </p:sp>
      <p:sp>
        <p:nvSpPr>
          <p:cNvPr id="44751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ja-JP" altLang="en-US"/>
              <a:t>マスタ サブタイトルの書式設定</a:t>
            </a:r>
          </a:p>
        </p:txBody>
      </p:sp>
      <p:sp>
        <p:nvSpPr>
          <p:cNvPr id="24" name="Rectangle 24"/>
          <p:cNvSpPr>
            <a:spLocks noGrp="1" noChangeArrowheads="1"/>
          </p:cNvSpPr>
          <p:nvPr>
            <p:ph type="dt" sz="quarter" idx="10"/>
          </p:nvPr>
        </p:nvSpPr>
        <p:spPr/>
        <p:txBody>
          <a:bodyPr/>
          <a:lstStyle>
            <a:lvl1pPr>
              <a:defRPr/>
            </a:lvl1pPr>
          </a:lstStyle>
          <a:p>
            <a:pPr>
              <a:defRPr/>
            </a:pPr>
            <a:endParaRPr lang="en-US" altLang="ja-JP"/>
          </a:p>
        </p:txBody>
      </p:sp>
      <p:sp>
        <p:nvSpPr>
          <p:cNvPr id="25" name="Rectangle 25"/>
          <p:cNvSpPr>
            <a:spLocks noGrp="1" noChangeArrowheads="1"/>
          </p:cNvSpPr>
          <p:nvPr>
            <p:ph type="sldNum" sz="quarter" idx="11"/>
          </p:nvPr>
        </p:nvSpPr>
        <p:spPr/>
        <p:txBody>
          <a:bodyPr/>
          <a:lstStyle>
            <a:lvl1pPr>
              <a:defRPr/>
            </a:lvl1pPr>
          </a:lstStyle>
          <a:p>
            <a:pPr>
              <a:defRPr/>
            </a:pPr>
            <a:fld id="{298F5E84-A803-41C2-A0D8-CC1CC2A50905}" type="slidenum">
              <a:rPr lang="en-US" altLang="ja-JP"/>
              <a:pPr>
                <a:defRPr/>
              </a:pPr>
              <a:t>‹#›</a:t>
            </a:fld>
            <a:endParaRPr lang="en-US" altLang="ja-JP"/>
          </a:p>
        </p:txBody>
      </p:sp>
      <p:sp>
        <p:nvSpPr>
          <p:cNvPr id="26" name="Rectangle 26"/>
          <p:cNvSpPr>
            <a:spLocks noGrp="1" noChangeArrowheads="1"/>
          </p:cNvSpPr>
          <p:nvPr>
            <p:ph type="ftr" sz="quarter" idx="12"/>
          </p:nvPr>
        </p:nvSpPr>
        <p:spPr/>
        <p:txBody>
          <a:bodyPr/>
          <a:lstStyle>
            <a:lvl1pPr>
              <a:defRPr/>
            </a:lvl1pPr>
          </a:lstStyle>
          <a:p>
            <a:pPr>
              <a:defRPr/>
            </a:pPr>
            <a:endParaRPr lang="en-US" altLang="ja-JP"/>
          </a:p>
        </p:txBody>
      </p:sp>
    </p:spTree>
    <p:extLst>
      <p:ext uri="{BB962C8B-B14F-4D97-AF65-F5344CB8AC3E}">
        <p14:creationId xmlns:p14="http://schemas.microsoft.com/office/powerpoint/2010/main" val="686278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fld id="{78D92DD2-EEE1-4DF4-9A9D-089230BAADC8}" type="datetimeFigureOut">
              <a:rPr lang="ja-JP" altLang="en-US"/>
              <a:pPr/>
              <a:t>2019/3/13</a:t>
            </a:fld>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C0D9D8C7-443A-4C21-88AE-2BEA6FBDC124}" type="slidenum">
              <a:rPr lang="ja-JP" altLang="en-US"/>
              <a:pPr/>
              <a:t>‹#›</a:t>
            </a:fld>
            <a:endParaRPr lang="en-US" altLang="ja-JP"/>
          </a:p>
        </p:txBody>
      </p:sp>
    </p:spTree>
    <p:extLst>
      <p:ext uri="{BB962C8B-B14F-4D97-AF65-F5344CB8AC3E}">
        <p14:creationId xmlns:p14="http://schemas.microsoft.com/office/powerpoint/2010/main" val="1817524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fld id="{E42FB3BF-F72B-484C-A5E2-434327804089}" type="datetimeFigureOut">
              <a:rPr lang="ja-JP" altLang="en-US"/>
              <a:pPr/>
              <a:t>2019/3/13</a:t>
            </a:fld>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EA4539ED-8A82-49BA-BA1F-C8CE00E591EC}" type="slidenum">
              <a:rPr lang="ja-JP" altLang="en-US"/>
              <a:pPr/>
              <a:t>‹#›</a:t>
            </a:fld>
            <a:endParaRPr lang="en-US" altLang="ja-JP"/>
          </a:p>
        </p:txBody>
      </p:sp>
    </p:spTree>
    <p:extLst>
      <p:ext uri="{BB962C8B-B14F-4D97-AF65-F5344CB8AC3E}">
        <p14:creationId xmlns:p14="http://schemas.microsoft.com/office/powerpoint/2010/main" val="1057362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fld id="{7E145AD8-DAD8-4B59-AC1D-CB9B340DC64B}" type="datetimeFigureOut">
              <a:rPr lang="ja-JP" altLang="en-US"/>
              <a:pPr/>
              <a:t>2019/3/13</a:t>
            </a:fld>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A5488C08-2BA0-4C52-BB47-C762CA5F688A}" type="slidenum">
              <a:rPr lang="ja-JP" altLang="en-US"/>
              <a:pPr/>
              <a:t>‹#›</a:t>
            </a:fld>
            <a:endParaRPr lang="en-US" altLang="ja-JP"/>
          </a:p>
        </p:txBody>
      </p:sp>
    </p:spTree>
    <p:extLst>
      <p:ext uri="{BB962C8B-B14F-4D97-AF65-F5344CB8AC3E}">
        <p14:creationId xmlns:p14="http://schemas.microsoft.com/office/powerpoint/2010/main" val="2795045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fld id="{725FDB1D-7531-4E80-B6E3-EFAE2D17592D}" type="datetimeFigureOut">
              <a:rPr lang="ja-JP" altLang="en-US"/>
              <a:pPr/>
              <a:t>2019/3/13</a:t>
            </a:fld>
            <a:endParaRPr lang="en-US" altLang="ja-JP"/>
          </a:p>
        </p:txBody>
      </p:sp>
      <p:sp>
        <p:nvSpPr>
          <p:cNvPr id="8" name="フッター プレースホルダー 7"/>
          <p:cNvSpPr>
            <a:spLocks noGrp="1"/>
          </p:cNvSpPr>
          <p:nvPr>
            <p:ph type="ftr" sz="quarter" idx="11"/>
          </p:nvPr>
        </p:nvSpPr>
        <p:spPr/>
        <p:txBody>
          <a:bodyPr/>
          <a:lstStyle>
            <a:lvl1pPr>
              <a:defRPr/>
            </a:lvl1pPr>
          </a:lstStyle>
          <a:p>
            <a:endParaRPr lang="en-US" altLang="ja-JP"/>
          </a:p>
        </p:txBody>
      </p:sp>
      <p:sp>
        <p:nvSpPr>
          <p:cNvPr id="9" name="スライド番号プレースホルダー 8"/>
          <p:cNvSpPr>
            <a:spLocks noGrp="1"/>
          </p:cNvSpPr>
          <p:nvPr>
            <p:ph type="sldNum" sz="quarter" idx="12"/>
          </p:nvPr>
        </p:nvSpPr>
        <p:spPr/>
        <p:txBody>
          <a:bodyPr/>
          <a:lstStyle>
            <a:lvl1pPr>
              <a:defRPr/>
            </a:lvl1pPr>
          </a:lstStyle>
          <a:p>
            <a:fld id="{CBE1A619-6F53-4B02-A915-C4801FE45229}" type="slidenum">
              <a:rPr lang="ja-JP" altLang="en-US"/>
              <a:pPr/>
              <a:t>‹#›</a:t>
            </a:fld>
            <a:endParaRPr lang="en-US" altLang="ja-JP"/>
          </a:p>
        </p:txBody>
      </p:sp>
    </p:spTree>
    <p:extLst>
      <p:ext uri="{BB962C8B-B14F-4D97-AF65-F5344CB8AC3E}">
        <p14:creationId xmlns:p14="http://schemas.microsoft.com/office/powerpoint/2010/main" val="758535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fld id="{DC81E09A-1635-4925-96C2-8E38E4551167}" type="datetimeFigureOut">
              <a:rPr lang="ja-JP" altLang="en-US"/>
              <a:pPr/>
              <a:t>2019/3/13</a:t>
            </a:fld>
            <a:endParaRPr lang="en-US" altLang="ja-JP"/>
          </a:p>
        </p:txBody>
      </p:sp>
      <p:sp>
        <p:nvSpPr>
          <p:cNvPr id="4" name="フッター プレースホルダー 3"/>
          <p:cNvSpPr>
            <a:spLocks noGrp="1"/>
          </p:cNvSpPr>
          <p:nvPr>
            <p:ph type="ftr" sz="quarter" idx="11"/>
          </p:nvPr>
        </p:nvSpPr>
        <p:spPr/>
        <p:txBody>
          <a:bodyPr/>
          <a:lstStyle>
            <a:lvl1pPr>
              <a:defRPr/>
            </a:lvl1pPr>
          </a:lstStyle>
          <a:p>
            <a:endParaRPr lang="en-US" altLang="ja-JP"/>
          </a:p>
        </p:txBody>
      </p:sp>
      <p:sp>
        <p:nvSpPr>
          <p:cNvPr id="5" name="スライド番号プレースホルダー 4"/>
          <p:cNvSpPr>
            <a:spLocks noGrp="1"/>
          </p:cNvSpPr>
          <p:nvPr>
            <p:ph type="sldNum" sz="quarter" idx="12"/>
          </p:nvPr>
        </p:nvSpPr>
        <p:spPr/>
        <p:txBody>
          <a:bodyPr/>
          <a:lstStyle>
            <a:lvl1pPr>
              <a:defRPr/>
            </a:lvl1pPr>
          </a:lstStyle>
          <a:p>
            <a:fld id="{6F4B6939-7D47-40FB-AED3-64471F100331}" type="slidenum">
              <a:rPr lang="ja-JP" altLang="en-US"/>
              <a:pPr/>
              <a:t>‹#›</a:t>
            </a:fld>
            <a:endParaRPr lang="en-US" altLang="ja-JP"/>
          </a:p>
        </p:txBody>
      </p:sp>
    </p:spTree>
    <p:extLst>
      <p:ext uri="{BB962C8B-B14F-4D97-AF65-F5344CB8AC3E}">
        <p14:creationId xmlns:p14="http://schemas.microsoft.com/office/powerpoint/2010/main" val="3334239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fld id="{59492F21-8FD7-44F8-8C90-E0E17CCBA630}" type="datetimeFigureOut">
              <a:rPr lang="ja-JP" altLang="en-US"/>
              <a:pPr/>
              <a:t>2019/3/13</a:t>
            </a:fld>
            <a:endParaRPr lang="en-US" altLang="ja-JP"/>
          </a:p>
        </p:txBody>
      </p:sp>
      <p:sp>
        <p:nvSpPr>
          <p:cNvPr id="3" name="フッター プレースホルダー 2"/>
          <p:cNvSpPr>
            <a:spLocks noGrp="1"/>
          </p:cNvSpPr>
          <p:nvPr>
            <p:ph type="ftr" sz="quarter" idx="11"/>
          </p:nvPr>
        </p:nvSpPr>
        <p:spPr/>
        <p:txBody>
          <a:bodyPr/>
          <a:lstStyle>
            <a:lvl1pPr>
              <a:defRPr/>
            </a:lvl1pPr>
          </a:lstStyle>
          <a:p>
            <a:endParaRPr lang="en-US" altLang="ja-JP"/>
          </a:p>
        </p:txBody>
      </p:sp>
      <p:sp>
        <p:nvSpPr>
          <p:cNvPr id="4" name="スライド番号プレースホルダー 3"/>
          <p:cNvSpPr>
            <a:spLocks noGrp="1"/>
          </p:cNvSpPr>
          <p:nvPr>
            <p:ph type="sldNum" sz="quarter" idx="12"/>
          </p:nvPr>
        </p:nvSpPr>
        <p:spPr/>
        <p:txBody>
          <a:bodyPr/>
          <a:lstStyle>
            <a:lvl1pPr>
              <a:defRPr/>
            </a:lvl1pPr>
          </a:lstStyle>
          <a:p>
            <a:fld id="{98290AB5-8C93-4097-8C5B-F02A4874A217}" type="slidenum">
              <a:rPr lang="ja-JP" altLang="en-US"/>
              <a:pPr/>
              <a:t>‹#›</a:t>
            </a:fld>
            <a:endParaRPr lang="en-US" altLang="ja-JP"/>
          </a:p>
        </p:txBody>
      </p:sp>
    </p:spTree>
    <p:extLst>
      <p:ext uri="{BB962C8B-B14F-4D97-AF65-F5344CB8AC3E}">
        <p14:creationId xmlns:p14="http://schemas.microsoft.com/office/powerpoint/2010/main" val="1636985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fld id="{B5DC5BE2-C2A3-4149-8B37-96BB7FFB794D}" type="datetimeFigureOut">
              <a:rPr lang="ja-JP" altLang="en-US"/>
              <a:pPr/>
              <a:t>2019/3/13</a:t>
            </a:fld>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F1BC7F77-AA1B-46E9-A8E1-39CBE33FFF22}" type="slidenum">
              <a:rPr lang="ja-JP" altLang="en-US"/>
              <a:pPr/>
              <a:t>‹#›</a:t>
            </a:fld>
            <a:endParaRPr lang="en-US" altLang="ja-JP"/>
          </a:p>
        </p:txBody>
      </p:sp>
    </p:spTree>
    <p:extLst>
      <p:ext uri="{BB962C8B-B14F-4D97-AF65-F5344CB8AC3E}">
        <p14:creationId xmlns:p14="http://schemas.microsoft.com/office/powerpoint/2010/main" val="3915509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fld id="{6BD39E25-3824-4ACF-B0A4-F7F309AC1048}" type="datetimeFigureOut">
              <a:rPr lang="ja-JP" altLang="en-US"/>
              <a:pPr/>
              <a:t>2019/3/13</a:t>
            </a:fld>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514E3A2D-486F-4A58-8F5C-FF85FC0FE543}" type="slidenum">
              <a:rPr lang="ja-JP" altLang="en-US"/>
              <a:pPr/>
              <a:t>‹#›</a:t>
            </a:fld>
            <a:endParaRPr lang="en-US" altLang="ja-JP"/>
          </a:p>
        </p:txBody>
      </p:sp>
    </p:spTree>
    <p:extLst>
      <p:ext uri="{BB962C8B-B14F-4D97-AF65-F5344CB8AC3E}">
        <p14:creationId xmlns:p14="http://schemas.microsoft.com/office/powerpoint/2010/main" val="2907448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8994"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468995"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6899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spcBef>
                <a:spcPct val="0"/>
              </a:spcBef>
              <a:defRPr sz="1400">
                <a:ea typeface="+mn-ea"/>
              </a:defRPr>
            </a:lvl1pPr>
          </a:lstStyle>
          <a:p>
            <a:fld id="{22F57047-87AB-46AA-9461-973A788F19CD}" type="datetimeFigureOut">
              <a:rPr lang="ja-JP" altLang="en-US"/>
              <a:pPr/>
              <a:t>2019/3/13</a:t>
            </a:fld>
            <a:endParaRPr lang="en-US" altLang="ja-JP"/>
          </a:p>
        </p:txBody>
      </p:sp>
      <p:sp>
        <p:nvSpPr>
          <p:cNvPr id="46899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defRPr sz="1400">
                <a:ea typeface="+mn-ea"/>
              </a:defRPr>
            </a:lvl1pPr>
          </a:lstStyle>
          <a:p>
            <a:endParaRPr lang="en-US" altLang="ja-JP"/>
          </a:p>
        </p:txBody>
      </p:sp>
      <p:sp>
        <p:nvSpPr>
          <p:cNvPr id="46899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defRPr sz="1400">
                <a:ea typeface="+mn-ea"/>
              </a:defRPr>
            </a:lvl1pPr>
          </a:lstStyle>
          <a:p>
            <a:fld id="{A1B97937-56BE-4969-82AA-A058369B0EFA}" type="slidenum">
              <a:rPr lang="ja-JP" altLang="en-US"/>
              <a:pPr/>
              <a:t>‹#›</a:t>
            </a:fld>
            <a:endParaRPr lang="en-US" altLang="ja-JP"/>
          </a:p>
        </p:txBody>
      </p:sp>
    </p:spTree>
  </p:cSld>
  <p:clrMap bg1="lt1" tx1="dk1" bg2="lt2" tx2="dk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txStyles>
    <p:titleStyle>
      <a:lvl1pPr algn="ctr" rtl="0" fontAlgn="base">
        <a:spcBef>
          <a:spcPct val="0"/>
        </a:spcBef>
        <a:spcAft>
          <a:spcPct val="0"/>
        </a:spcAft>
        <a:defRPr kumimoji="1" sz="44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charset="0"/>
          <a:ea typeface="ＭＳ Ｐゴシック" pitchFamily="50" charset="-128"/>
        </a:defRPr>
      </a:lvl2pPr>
      <a:lvl3pPr algn="ctr" rtl="0" fontAlgn="base">
        <a:spcBef>
          <a:spcPct val="0"/>
        </a:spcBef>
        <a:spcAft>
          <a:spcPct val="0"/>
        </a:spcAft>
        <a:defRPr kumimoji="1" sz="4400">
          <a:solidFill>
            <a:schemeClr val="tx2"/>
          </a:solidFill>
          <a:latin typeface="Arial" charset="0"/>
          <a:ea typeface="ＭＳ Ｐゴシック" pitchFamily="50" charset="-128"/>
        </a:defRPr>
      </a:lvl3pPr>
      <a:lvl4pPr algn="ctr" rtl="0" fontAlgn="base">
        <a:spcBef>
          <a:spcPct val="0"/>
        </a:spcBef>
        <a:spcAft>
          <a:spcPct val="0"/>
        </a:spcAft>
        <a:defRPr kumimoji="1" sz="4400">
          <a:solidFill>
            <a:schemeClr val="tx2"/>
          </a:solidFill>
          <a:latin typeface="Arial" charset="0"/>
          <a:ea typeface="ＭＳ Ｐゴシック" pitchFamily="50" charset="-128"/>
        </a:defRPr>
      </a:lvl4pPr>
      <a:lvl5pPr algn="ctr" rtl="0" fontAlgn="base">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fontAlgn="base">
        <a:spcBef>
          <a:spcPct val="20000"/>
        </a:spcBef>
        <a:spcAft>
          <a:spcPct val="0"/>
        </a:spcAft>
        <a:buChar char="•"/>
        <a:defRPr kumimoji="1" sz="3200">
          <a:solidFill>
            <a:schemeClr val="tx1"/>
          </a:solidFill>
          <a:latin typeface="+mn-lt"/>
          <a:ea typeface="+mn-ea"/>
          <a:cs typeface="+mn-cs"/>
        </a:defRPr>
      </a:lvl1pPr>
      <a:lvl2pPr marL="742950" indent="-285750" algn="l" rtl="0" fontAlgn="base">
        <a:spcBef>
          <a:spcPct val="20000"/>
        </a:spcBef>
        <a:spcAft>
          <a:spcPct val="0"/>
        </a:spcAft>
        <a:buChar char="–"/>
        <a:defRPr kumimoji="1" sz="2800">
          <a:solidFill>
            <a:schemeClr val="tx1"/>
          </a:solidFill>
          <a:latin typeface="+mn-lt"/>
          <a:ea typeface="+mn-ea"/>
        </a:defRPr>
      </a:lvl2pPr>
      <a:lvl3pPr marL="1143000" indent="-228600" algn="l" rtl="0" fontAlgn="base">
        <a:spcBef>
          <a:spcPct val="20000"/>
        </a:spcBef>
        <a:spcAft>
          <a:spcPct val="0"/>
        </a:spcAft>
        <a:buChar char="•"/>
        <a:defRPr kumimoji="1" sz="2400">
          <a:solidFill>
            <a:schemeClr val="tx1"/>
          </a:solidFill>
          <a:latin typeface="+mn-lt"/>
          <a:ea typeface="+mn-ea"/>
        </a:defRPr>
      </a:lvl3pPr>
      <a:lvl4pPr marL="1600200" indent="-228600" algn="l" rtl="0" fontAlgn="base">
        <a:spcBef>
          <a:spcPct val="20000"/>
        </a:spcBef>
        <a:spcAft>
          <a:spcPct val="0"/>
        </a:spcAft>
        <a:buChar char="–"/>
        <a:defRPr kumimoji="1" sz="2000">
          <a:solidFill>
            <a:schemeClr val="tx1"/>
          </a:solidFill>
          <a:latin typeface="+mn-lt"/>
          <a:ea typeface="+mn-ea"/>
        </a:defRPr>
      </a:lvl4pPr>
      <a:lvl5pPr marL="2057400" indent="-228600" algn="l" rtl="0" fontAlgn="base">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1" name="Rectangle 3"/>
          <p:cNvSpPr>
            <a:spLocks noGrp="1" noChangeArrowheads="1"/>
          </p:cNvSpPr>
          <p:nvPr>
            <p:ph type="title"/>
          </p:nvPr>
        </p:nvSpPr>
        <p:spPr bwMode="auto">
          <a:xfrm>
            <a:off x="457200" y="122238"/>
            <a:ext cx="7543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4102" name="Rectangle 4"/>
          <p:cNvSpPr>
            <a:spLocks noGrp="1" noChangeArrowheads="1"/>
          </p:cNvSpPr>
          <p:nvPr>
            <p:ph type="body" idx="1"/>
          </p:nvPr>
        </p:nvSpPr>
        <p:spPr bwMode="auto">
          <a:xfrm>
            <a:off x="457200" y="171926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74" name="Rectangle 5"/>
          <p:cNvSpPr>
            <a:spLocks noGrp="1" noChangeArrowheads="1"/>
          </p:cNvSpPr>
          <p:nvPr>
            <p:ph type="dt" sz="half" idx="2"/>
          </p:nvPr>
        </p:nvSpPr>
        <p:spPr bwMode="auto">
          <a:xfrm>
            <a:off x="457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l">
              <a:spcBef>
                <a:spcPct val="0"/>
              </a:spcBef>
              <a:defRPr kumimoji="0" sz="1000">
                <a:ea typeface="ＭＳ Ｐゴシック" pitchFamily="50" charset="-128"/>
              </a:defRPr>
            </a:lvl1pPr>
          </a:lstStyle>
          <a:p>
            <a:pPr>
              <a:defRPr/>
            </a:pPr>
            <a:endParaRPr lang="en-US" altLang="ja-JP"/>
          </a:p>
        </p:txBody>
      </p:sp>
      <p:sp>
        <p:nvSpPr>
          <p:cNvPr id="75" name="Rectangle 6"/>
          <p:cNvSpPr>
            <a:spLocks noGrp="1" noChangeArrowheads="1"/>
          </p:cNvSpPr>
          <p:nvPr>
            <p:ph type="ftr" sz="quarter" idx="3"/>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spcBef>
                <a:spcPct val="0"/>
              </a:spcBef>
              <a:defRPr kumimoji="0" sz="1000">
                <a:ea typeface="ＭＳ Ｐゴシック" pitchFamily="50" charset="-128"/>
              </a:defRPr>
            </a:lvl1pPr>
          </a:lstStyle>
          <a:p>
            <a:pPr>
              <a:defRPr/>
            </a:pPr>
            <a:endParaRPr lang="en-US" altLang="ja-JP"/>
          </a:p>
        </p:txBody>
      </p:sp>
      <p:sp>
        <p:nvSpPr>
          <p:cNvPr id="76" name="Rectangle 7"/>
          <p:cNvSpPr>
            <a:spLocks noGrp="1" noChangeArrowheads="1"/>
          </p:cNvSpPr>
          <p:nvPr>
            <p:ph type="sldNum" sz="quarter" idx="4"/>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spcBef>
                <a:spcPct val="0"/>
              </a:spcBef>
              <a:defRPr kumimoji="0" sz="1000">
                <a:ea typeface="ＭＳ Ｐゴシック" pitchFamily="50" charset="-128"/>
              </a:defRPr>
            </a:lvl1pPr>
          </a:lstStyle>
          <a:p>
            <a:pPr>
              <a:defRPr/>
            </a:pPr>
            <a:fld id="{C83F5550-B894-4F5D-9A7F-FE7B77149D8A}"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033" r:id="rId1"/>
  </p:sldLayoutIdLst>
  <p:transition/>
  <p:timing>
    <p:tnLst>
      <p:par>
        <p:cTn id="1" dur="indefinite" restart="never" nodeType="tmRoot"/>
      </p:par>
    </p:tnLst>
  </p:timing>
  <p:txStyles>
    <p:title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kumimoji="1"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kumimoji="1" sz="2600">
          <a:solidFill>
            <a:schemeClr val="tx1"/>
          </a:solidFill>
          <a:latin typeface="+mn-lt"/>
          <a:ea typeface="+mn-ea"/>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kumimoji="1" sz="2300">
          <a:solidFill>
            <a:schemeClr val="tx1"/>
          </a:solidFill>
          <a:latin typeface="+mn-lt"/>
          <a:ea typeface="+mn-ea"/>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kumimoji="1" sz="2000">
          <a:solidFill>
            <a:schemeClr val="tx1"/>
          </a:solidFill>
          <a:latin typeface="+mn-lt"/>
          <a:ea typeface="+mn-ea"/>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5pPr>
      <a:lvl6pPr marL="20558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44648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5127" name="Rectangle 23"/>
          <p:cNvSpPr>
            <a:spLocks noGrp="1" noChangeArrowheads="1"/>
          </p:cNvSpPr>
          <p:nvPr>
            <p:ph type="body" idx="1"/>
          </p:nvPr>
        </p:nvSpPr>
        <p:spPr bwMode="auto">
          <a:xfrm>
            <a:off x="457200" y="1600200"/>
            <a:ext cx="82296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7" name="Rectangle 24"/>
          <p:cNvSpPr>
            <a:spLocks noGrp="1" noChangeArrowheads="1"/>
          </p:cNvSpPr>
          <p:nvPr>
            <p:ph type="dt" sz="quarter" idx="2"/>
          </p:nvPr>
        </p:nvSpPr>
        <p:spPr bwMode="auto">
          <a:xfrm>
            <a:off x="457200" y="6248400"/>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spcBef>
                <a:spcPct val="0"/>
              </a:spcBef>
              <a:defRPr kumimoji="0" sz="1200">
                <a:effectLst>
                  <a:outerShdw blurRad="38100" dist="38100" dir="2700000" algn="tl">
                    <a:srgbClr val="000000"/>
                  </a:outerShdw>
                </a:effectLst>
                <a:ea typeface="ＭＳ Ｐゴシック" pitchFamily="50" charset="-128"/>
              </a:defRPr>
            </a:lvl1pPr>
          </a:lstStyle>
          <a:p>
            <a:pPr>
              <a:defRPr/>
            </a:pPr>
            <a:endParaRPr lang="en-US" altLang="ja-JP"/>
          </a:p>
        </p:txBody>
      </p:sp>
      <p:sp>
        <p:nvSpPr>
          <p:cNvPr id="48" name="Rectangle 25"/>
          <p:cNvSpPr>
            <a:spLocks noGrp="1" noChangeArrowheads="1"/>
          </p:cNvSpPr>
          <p:nvPr>
            <p:ph type="sldNum" sz="quarter" idx="4"/>
          </p:nvPr>
        </p:nvSpPr>
        <p:spPr bwMode="auto">
          <a:xfrm>
            <a:off x="6553200" y="6248400"/>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a:spcBef>
                <a:spcPct val="0"/>
              </a:spcBef>
              <a:defRPr kumimoji="0" sz="1200">
                <a:effectLst>
                  <a:outerShdw blurRad="38100" dist="38100" dir="2700000" algn="tl">
                    <a:srgbClr val="000000"/>
                  </a:outerShdw>
                </a:effectLst>
                <a:ea typeface="ＭＳ Ｐゴシック" pitchFamily="50" charset="-128"/>
              </a:defRPr>
            </a:lvl1pPr>
          </a:lstStyle>
          <a:p>
            <a:pPr>
              <a:defRPr/>
            </a:pPr>
            <a:fld id="{022316A4-C4D0-4CD3-9155-BF8F236C0542}" type="slidenum">
              <a:rPr lang="en-US" altLang="ja-JP"/>
              <a:pPr>
                <a:defRPr/>
              </a:pPr>
              <a:t>‹#›</a:t>
            </a:fld>
            <a:endParaRPr lang="en-US" altLang="ja-JP"/>
          </a:p>
        </p:txBody>
      </p:sp>
      <p:sp>
        <p:nvSpPr>
          <p:cNvPr id="49" name="Rectangle 26"/>
          <p:cNvSpPr>
            <a:spLocks noGrp="1" noChangeArrowheads="1"/>
          </p:cNvSpPr>
          <p:nvPr>
            <p:ph type="ftr" sz="quarter" idx="3"/>
          </p:nvPr>
        </p:nvSpPr>
        <p:spPr bwMode="auto">
          <a:xfrm>
            <a:off x="3124200" y="6248400"/>
            <a:ext cx="2895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spcBef>
                <a:spcPct val="0"/>
              </a:spcBef>
              <a:defRPr kumimoji="0" sz="1200">
                <a:effectLst>
                  <a:outerShdw blurRad="38100" dist="38100" dir="2700000" algn="tl">
                    <a:srgbClr val="000000"/>
                  </a:outerShdw>
                </a:effectLst>
                <a:ea typeface="ＭＳ Ｐゴシック" pitchFamily="50" charset="-128"/>
              </a:defRPr>
            </a:lvl1pPr>
          </a:lstStyle>
          <a:p>
            <a:pPr>
              <a:defRPr/>
            </a:pPr>
            <a:endParaRPr lang="en-US" altLang="ja-JP"/>
          </a:p>
        </p:txBody>
      </p:sp>
    </p:spTree>
  </p:cSld>
  <p:clrMap bg1="dk2" tx1="lt1" bg2="dk1" tx2="lt2" accent1="accent1" accent2="accent2" accent3="accent3" accent4="accent4" accent5="accent5" accent6="accent6" hlink="hlink" folHlink="folHlink"/>
  <p:sldLayoutIdLst>
    <p:sldLayoutId id="2147484035" r:id="rId1"/>
  </p:sldLayoutIdLst>
  <p:timing>
    <p:tnLst>
      <p:par>
        <p:cTn id="1" dur="indefinite" restart="never" nodeType="tmRoot"/>
      </p:par>
    </p:tnLst>
  </p:timing>
  <p:txStyles>
    <p:titleStyle>
      <a:lvl1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5pPr>
      <a:lvl6pPr marL="4572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6pPr>
      <a:lvl7pPr marL="9144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7pPr>
      <a:lvl8pPr marL="13716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8pPr>
      <a:lvl9pPr marL="1828800" algn="ctr" rtl="0" fontAlgn="base">
        <a:spcBef>
          <a:spcPct val="0"/>
        </a:spcBef>
        <a:spcAft>
          <a:spcPct val="0"/>
        </a:spcAft>
        <a:defRPr kumimoji="1" sz="4400">
          <a:solidFill>
            <a:schemeClr val="tx2"/>
          </a:solidFill>
          <a:effectLst>
            <a:outerShdw blurRad="38100" dist="38100" dir="2700000" algn="tl">
              <a:srgbClr val="000000"/>
            </a:outerShdw>
          </a:effectLst>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tx2"/>
        </a:buClr>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tx2"/>
        </a:buClr>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tx2"/>
        </a:buClr>
        <a:buChar char="•"/>
        <a:defRPr kumimoji="1" sz="2000">
          <a:solidFill>
            <a:schemeClr val="tx1"/>
          </a:solidFill>
          <a:latin typeface="+mn-lt"/>
          <a:ea typeface="+mn-ea"/>
        </a:defRPr>
      </a:lvl5pPr>
      <a:lvl6pPr marL="2514600" indent="-228600" algn="l" rtl="0" fontAlgn="base">
        <a:spcBef>
          <a:spcPct val="20000"/>
        </a:spcBef>
        <a:spcAft>
          <a:spcPct val="0"/>
        </a:spcAft>
        <a:buClr>
          <a:schemeClr val="tx2"/>
        </a:buClr>
        <a:buChar char="•"/>
        <a:defRPr kumimoji="1" sz="2000">
          <a:solidFill>
            <a:schemeClr val="tx1"/>
          </a:solidFill>
          <a:latin typeface="+mn-lt"/>
          <a:ea typeface="+mn-ea"/>
        </a:defRPr>
      </a:lvl6pPr>
      <a:lvl7pPr marL="2971800" indent="-228600" algn="l" rtl="0" fontAlgn="base">
        <a:spcBef>
          <a:spcPct val="20000"/>
        </a:spcBef>
        <a:spcAft>
          <a:spcPct val="0"/>
        </a:spcAft>
        <a:buClr>
          <a:schemeClr val="tx2"/>
        </a:buClr>
        <a:buChar char="•"/>
        <a:defRPr kumimoji="1" sz="2000">
          <a:solidFill>
            <a:schemeClr val="tx1"/>
          </a:solidFill>
          <a:latin typeface="+mn-lt"/>
          <a:ea typeface="+mn-ea"/>
        </a:defRPr>
      </a:lvl7pPr>
      <a:lvl8pPr marL="3429000" indent="-228600" algn="l" rtl="0" fontAlgn="base">
        <a:spcBef>
          <a:spcPct val="20000"/>
        </a:spcBef>
        <a:spcAft>
          <a:spcPct val="0"/>
        </a:spcAft>
        <a:buClr>
          <a:schemeClr val="tx2"/>
        </a:buClr>
        <a:buChar char="•"/>
        <a:defRPr kumimoji="1" sz="2000">
          <a:solidFill>
            <a:schemeClr val="tx1"/>
          </a:solidFill>
          <a:latin typeface="+mn-lt"/>
          <a:ea typeface="+mn-ea"/>
        </a:defRPr>
      </a:lvl8pPr>
      <a:lvl9pPr marL="3886200" indent="-228600" algn="l" rtl="0" fontAlgn="base">
        <a:spcBef>
          <a:spcPct val="20000"/>
        </a:spcBef>
        <a:spcAft>
          <a:spcPct val="0"/>
        </a:spcAft>
        <a:buClr>
          <a:schemeClr val="tx2"/>
        </a:buClr>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ext Box 5"/>
          <p:cNvSpPr txBox="1">
            <a:spLocks noChangeArrowheads="1"/>
          </p:cNvSpPr>
          <p:nvPr/>
        </p:nvSpPr>
        <p:spPr bwMode="auto">
          <a:xfrm>
            <a:off x="8820150" y="6491288"/>
            <a:ext cx="323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1pPr>
            <a:lvl2pPr marL="742950" indent="-28575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2pPr>
            <a:lvl3pPr marL="11430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3pPr>
            <a:lvl4pPr marL="16002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4pPr>
            <a:lvl5pPr marL="20574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5pPr>
            <a:lvl6pPr marL="25146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6pPr>
            <a:lvl7pPr marL="29718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7pPr>
            <a:lvl8pPr marL="34290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8pPr>
            <a:lvl9pPr marL="38862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9pPr>
          </a:lstStyle>
          <a:p>
            <a:pPr algn="ctr" eaLnBrk="1" hangingPunct="1">
              <a:spcBef>
                <a:spcPct val="50000"/>
              </a:spcBef>
              <a:buClrTx/>
              <a:buSzTx/>
              <a:buFontTx/>
              <a:buNone/>
            </a:pPr>
            <a:fld id="{21C3C5FD-1B11-4564-820D-F5E43F21C3B1}" type="slidenum">
              <a:rPr lang="en-US" altLang="ja-JP" sz="1800">
                <a:solidFill>
                  <a:schemeClr val="tx1"/>
                </a:solidFill>
                <a:latin typeface="Arial Black" pitchFamily="34" charset="0"/>
              </a:rPr>
              <a:pPr algn="ctr" eaLnBrk="1" hangingPunct="1">
                <a:spcBef>
                  <a:spcPct val="50000"/>
                </a:spcBef>
                <a:buClrTx/>
                <a:buSzTx/>
                <a:buFontTx/>
                <a:buNone/>
              </a:pPr>
              <a:t>1</a:t>
            </a:fld>
            <a:endParaRPr lang="en-US" altLang="ja-JP" sz="1800">
              <a:solidFill>
                <a:schemeClr val="tx1"/>
              </a:solidFill>
              <a:latin typeface="Arial Black" pitchFamily="34" charset="0"/>
            </a:endParaRPr>
          </a:p>
        </p:txBody>
      </p:sp>
      <p:sp>
        <p:nvSpPr>
          <p:cNvPr id="6150" name="Rectangle 3"/>
          <p:cNvSpPr>
            <a:spLocks noChangeArrowheads="1"/>
          </p:cNvSpPr>
          <p:nvPr/>
        </p:nvSpPr>
        <p:spPr bwMode="auto">
          <a:xfrm>
            <a:off x="323850" y="3068638"/>
            <a:ext cx="6985000" cy="302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2"/>
              </a:buClr>
              <a:buSzPct val="70000"/>
              <a:buFont typeface="Wingdings" pitchFamily="2" charset="2"/>
              <a:defRPr kumimoji="1" sz="3000">
                <a:solidFill>
                  <a:schemeClr val="tx1"/>
                </a:solidFill>
                <a:latin typeface="Arial" charset="0"/>
                <a:ea typeface="ＭＳ Ｐゴシック" pitchFamily="50" charset="-128"/>
              </a:defRPr>
            </a:lvl1pPr>
            <a:lvl2pPr marL="742950" indent="-285750" eaLnBrk="0" hangingPunct="0">
              <a:spcBef>
                <a:spcPct val="20000"/>
              </a:spcBef>
              <a:buClr>
                <a:schemeClr val="accent2"/>
              </a:buClr>
              <a:buSzPct val="70000"/>
              <a:buFont typeface="Wingdings" pitchFamily="2" charset="2"/>
              <a:defRPr kumimoji="1" sz="2600">
                <a:solidFill>
                  <a:schemeClr val="tx1"/>
                </a:solidFill>
                <a:latin typeface="Arial" charset="0"/>
                <a:ea typeface="ＭＳ Ｐゴシック" pitchFamily="50" charset="-128"/>
              </a:defRPr>
            </a:lvl2pPr>
            <a:lvl3pPr marL="1143000" indent="-228600" eaLnBrk="0" hangingPunct="0">
              <a:spcBef>
                <a:spcPct val="20000"/>
              </a:spcBef>
              <a:buClr>
                <a:schemeClr val="accent1"/>
              </a:buClr>
              <a:buSzPct val="70000"/>
              <a:buFont typeface="Wingdings" pitchFamily="2" charset="2"/>
              <a:defRPr kumimoji="1" sz="2300">
                <a:solidFill>
                  <a:schemeClr val="tx1"/>
                </a:solidFill>
                <a:latin typeface="Arial" charset="0"/>
                <a:ea typeface="ＭＳ Ｐゴシック" pitchFamily="50" charset="-128"/>
              </a:defRPr>
            </a:lvl3pPr>
            <a:lvl4pPr marL="1600200" indent="-228600" eaLnBrk="0" hangingPunct="0">
              <a:spcBef>
                <a:spcPct val="20000"/>
              </a:spcBef>
              <a:buClr>
                <a:schemeClr val="tx2"/>
              </a:buClr>
              <a:buSzPct val="75000"/>
              <a:buFont typeface="Wingdings" pitchFamily="2" charset="2"/>
              <a:defRPr kumimoji="1" sz="2000">
                <a:solidFill>
                  <a:schemeClr val="tx1"/>
                </a:solidFill>
                <a:latin typeface="Arial" charset="0"/>
                <a:ea typeface="ＭＳ Ｐゴシック" pitchFamily="50" charset="-128"/>
              </a:defRPr>
            </a:lvl4pPr>
            <a:lvl5pPr marL="2057400" indent="-228600" eaLnBrk="0" hangingPunct="0">
              <a:spcBef>
                <a:spcPct val="20000"/>
              </a:spcBef>
              <a:buClr>
                <a:schemeClr val="folHlink"/>
              </a:buClr>
              <a:buSzPct val="80000"/>
              <a:buFont typeface="Wingdings" pitchFamily="2" charset="2"/>
              <a:defRPr kumimoji="1" sz="2000">
                <a:solidFill>
                  <a:schemeClr val="tx1"/>
                </a:solidFill>
                <a:latin typeface="Arial" charset="0"/>
                <a:ea typeface="ＭＳ Ｐゴシック" pitchFamily="50" charset="-128"/>
              </a:defRPr>
            </a:lvl5pPr>
            <a:lvl6pPr marL="2514600" indent="-228600" algn="ctr" eaLnBrk="0" fontAlgn="base" hangingPunct="0">
              <a:spcBef>
                <a:spcPct val="20000"/>
              </a:spcBef>
              <a:spcAft>
                <a:spcPct val="0"/>
              </a:spcAft>
              <a:buClr>
                <a:schemeClr val="folHlink"/>
              </a:buClr>
              <a:buSzPct val="80000"/>
              <a:buFont typeface="Wingdings" pitchFamily="2" charset="2"/>
              <a:defRPr kumimoji="1" sz="2000">
                <a:solidFill>
                  <a:schemeClr val="tx1"/>
                </a:solidFill>
                <a:latin typeface="Arial" charset="0"/>
                <a:ea typeface="ＭＳ Ｐゴシック" pitchFamily="50" charset="-128"/>
              </a:defRPr>
            </a:lvl6pPr>
            <a:lvl7pPr marL="2971800" indent="-228600" algn="ctr" eaLnBrk="0" fontAlgn="base" hangingPunct="0">
              <a:spcBef>
                <a:spcPct val="20000"/>
              </a:spcBef>
              <a:spcAft>
                <a:spcPct val="0"/>
              </a:spcAft>
              <a:buClr>
                <a:schemeClr val="folHlink"/>
              </a:buClr>
              <a:buSzPct val="80000"/>
              <a:buFont typeface="Wingdings" pitchFamily="2" charset="2"/>
              <a:defRPr kumimoji="1" sz="2000">
                <a:solidFill>
                  <a:schemeClr val="tx1"/>
                </a:solidFill>
                <a:latin typeface="Arial" charset="0"/>
                <a:ea typeface="ＭＳ Ｐゴシック" pitchFamily="50" charset="-128"/>
              </a:defRPr>
            </a:lvl7pPr>
            <a:lvl8pPr marL="3429000" indent="-228600" algn="ctr" eaLnBrk="0" fontAlgn="base" hangingPunct="0">
              <a:spcBef>
                <a:spcPct val="20000"/>
              </a:spcBef>
              <a:spcAft>
                <a:spcPct val="0"/>
              </a:spcAft>
              <a:buClr>
                <a:schemeClr val="folHlink"/>
              </a:buClr>
              <a:buSzPct val="80000"/>
              <a:buFont typeface="Wingdings" pitchFamily="2" charset="2"/>
              <a:defRPr kumimoji="1" sz="2000">
                <a:solidFill>
                  <a:schemeClr val="tx1"/>
                </a:solidFill>
                <a:latin typeface="Arial" charset="0"/>
                <a:ea typeface="ＭＳ Ｐゴシック" pitchFamily="50" charset="-128"/>
              </a:defRPr>
            </a:lvl8pPr>
            <a:lvl9pPr marL="3886200" indent="-228600" algn="ctr" eaLnBrk="0" fontAlgn="base" hangingPunct="0">
              <a:spcBef>
                <a:spcPct val="20000"/>
              </a:spcBef>
              <a:spcAft>
                <a:spcPct val="0"/>
              </a:spcAft>
              <a:buClr>
                <a:schemeClr val="folHlink"/>
              </a:buClr>
              <a:buSzPct val="80000"/>
              <a:buFont typeface="Wingdings" pitchFamily="2" charset="2"/>
              <a:defRPr kumimoji="1" sz="2000">
                <a:solidFill>
                  <a:schemeClr val="tx1"/>
                </a:solidFill>
                <a:latin typeface="Arial" charset="0"/>
                <a:ea typeface="ＭＳ Ｐゴシック" pitchFamily="50" charset="-128"/>
              </a:defRPr>
            </a:lvl9pPr>
          </a:lstStyle>
          <a:p>
            <a:pPr algn="r" eaLnBrk="1" hangingPunct="1">
              <a:lnSpc>
                <a:spcPct val="90000"/>
              </a:lnSpc>
            </a:pPr>
            <a:r>
              <a:rPr lang="ja-JP" altLang="en-US" sz="2400" dirty="0" smtClean="0">
                <a:latin typeface="HG丸ｺﾞｼｯｸM-PRO" pitchFamily="50" charset="-128"/>
                <a:ea typeface="HG丸ｺﾞｼｯｸM-PRO" pitchFamily="50" charset="-128"/>
              </a:rPr>
              <a:t>避難所運営リーダー養成講座</a:t>
            </a:r>
            <a:endParaRPr lang="ja-JP" altLang="en-US" sz="2400" dirty="0">
              <a:latin typeface="HG丸ｺﾞｼｯｸM-PRO" pitchFamily="50" charset="-128"/>
              <a:ea typeface="HG丸ｺﾞｼｯｸM-PRO" pitchFamily="50" charset="-128"/>
            </a:endParaRPr>
          </a:p>
          <a:p>
            <a:pPr algn="r" eaLnBrk="1" hangingPunct="1">
              <a:lnSpc>
                <a:spcPct val="90000"/>
              </a:lnSpc>
            </a:pPr>
            <a:r>
              <a:rPr lang="ja-JP" altLang="en-US" sz="2400" dirty="0" smtClean="0">
                <a:latin typeface="HG丸ｺﾞｼｯｸM-PRO" pitchFamily="50" charset="-128"/>
                <a:ea typeface="HG丸ｺﾞｼｯｸM-PRO" pitchFamily="50" charset="-128"/>
              </a:rPr>
              <a:t>  </a:t>
            </a:r>
            <a:endParaRPr lang="ja-JP" altLang="en-US" sz="2400" dirty="0">
              <a:latin typeface="HG丸ｺﾞｼｯｸM-PRO" pitchFamily="50" charset="-128"/>
              <a:ea typeface="HG丸ｺﾞｼｯｸM-PRO" pitchFamily="50" charset="-128"/>
            </a:endParaRPr>
          </a:p>
          <a:p>
            <a:pPr algn="r" eaLnBrk="1" hangingPunct="1">
              <a:lnSpc>
                <a:spcPct val="90000"/>
              </a:lnSpc>
            </a:pPr>
            <a:r>
              <a:rPr lang="ja-JP" altLang="en-US" sz="2500" dirty="0">
                <a:ea typeface="HG丸ｺﾞｼｯｸM-PRO" pitchFamily="50" charset="-128"/>
              </a:rPr>
              <a:t>　</a:t>
            </a:r>
            <a:r>
              <a:rPr lang="ja-JP" altLang="en-US" sz="2400" dirty="0" smtClean="0">
                <a:ea typeface="HG丸ｺﾞｼｯｸM-PRO" pitchFamily="50" charset="-128"/>
              </a:rPr>
              <a:t>和歌山県防災企画課</a:t>
            </a:r>
            <a:endParaRPr lang="ja-JP" altLang="en-US" sz="2400" dirty="0">
              <a:ea typeface="HG丸ｺﾞｼｯｸM-PRO" pitchFamily="50" charset="-128"/>
            </a:endParaRPr>
          </a:p>
          <a:p>
            <a:pPr algn="r" eaLnBrk="1" hangingPunct="1">
              <a:lnSpc>
                <a:spcPct val="90000"/>
              </a:lnSpc>
            </a:pPr>
            <a:endParaRPr lang="ja-JP" altLang="en-US" sz="2400" dirty="0">
              <a:ea typeface="HG丸ｺﾞｼｯｸM-PRO" pitchFamily="50" charset="-128"/>
            </a:endParaRPr>
          </a:p>
          <a:p>
            <a:pPr algn="r" eaLnBrk="1" hangingPunct="1">
              <a:lnSpc>
                <a:spcPct val="90000"/>
              </a:lnSpc>
            </a:pPr>
            <a:endParaRPr lang="ja-JP" altLang="en-US" sz="2400" dirty="0">
              <a:ea typeface="HG丸ｺﾞｼｯｸM-PRO" pitchFamily="50" charset="-128"/>
            </a:endParaRPr>
          </a:p>
          <a:p>
            <a:pPr algn="r" eaLnBrk="1" hangingPunct="1">
              <a:lnSpc>
                <a:spcPct val="90000"/>
              </a:lnSpc>
            </a:pPr>
            <a:endParaRPr lang="ja-JP" altLang="en-US" sz="2400" dirty="0">
              <a:ea typeface="HG丸ｺﾞｼｯｸM-PRO" pitchFamily="50" charset="-128"/>
            </a:endParaRPr>
          </a:p>
          <a:p>
            <a:pPr algn="r" eaLnBrk="1" hangingPunct="1">
              <a:lnSpc>
                <a:spcPct val="90000"/>
              </a:lnSpc>
            </a:pPr>
            <a:r>
              <a:rPr lang="ja-JP" altLang="en-US" sz="3200" dirty="0">
                <a:ea typeface="HG丸ｺﾞｼｯｸM-PRO" pitchFamily="50" charset="-128"/>
              </a:rPr>
              <a:t>　　</a:t>
            </a:r>
          </a:p>
        </p:txBody>
      </p:sp>
      <p:sp>
        <p:nvSpPr>
          <p:cNvPr id="6151" name="Rectangle 2"/>
          <p:cNvSpPr>
            <a:spLocks noChangeArrowheads="1"/>
          </p:cNvSpPr>
          <p:nvPr/>
        </p:nvSpPr>
        <p:spPr bwMode="auto">
          <a:xfrm>
            <a:off x="-769501" y="1657222"/>
            <a:ext cx="8101013"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l" eaLnBrk="0" hangingPunct="0">
              <a:spcBef>
                <a:spcPct val="0"/>
              </a:spcBef>
              <a:defRPr kumimoji="1" sz="3900" b="1">
                <a:solidFill>
                  <a:schemeClr val="tx2"/>
                </a:solidFill>
                <a:latin typeface="Arial" charset="0"/>
                <a:ea typeface="ＭＳ Ｐゴシック" pitchFamily="50" charset="-128"/>
              </a:defRPr>
            </a:lvl1pPr>
            <a:lvl2pPr algn="l" eaLnBrk="0" hangingPunct="0">
              <a:spcBef>
                <a:spcPct val="0"/>
              </a:spcBef>
              <a:defRPr kumimoji="1" sz="3900" b="1">
                <a:solidFill>
                  <a:schemeClr val="tx2"/>
                </a:solidFill>
                <a:latin typeface="Arial" charset="0"/>
                <a:ea typeface="ＭＳ Ｐゴシック" pitchFamily="50" charset="-128"/>
              </a:defRPr>
            </a:lvl2pPr>
            <a:lvl3pPr algn="l" eaLnBrk="0" hangingPunct="0">
              <a:spcBef>
                <a:spcPct val="0"/>
              </a:spcBef>
              <a:defRPr kumimoji="1" sz="3900" b="1">
                <a:solidFill>
                  <a:schemeClr val="tx2"/>
                </a:solidFill>
                <a:latin typeface="Arial" charset="0"/>
                <a:ea typeface="ＭＳ Ｐゴシック" pitchFamily="50" charset="-128"/>
              </a:defRPr>
            </a:lvl3pPr>
            <a:lvl4pPr algn="l" eaLnBrk="0" hangingPunct="0">
              <a:spcBef>
                <a:spcPct val="0"/>
              </a:spcBef>
              <a:defRPr kumimoji="1" sz="3900" b="1">
                <a:solidFill>
                  <a:schemeClr val="tx2"/>
                </a:solidFill>
                <a:latin typeface="Arial" charset="0"/>
                <a:ea typeface="ＭＳ Ｐゴシック" pitchFamily="50" charset="-128"/>
              </a:defRPr>
            </a:lvl4pPr>
            <a:lvl5pPr algn="l" eaLnBrk="0" hangingPunct="0">
              <a:spcBef>
                <a:spcPct val="0"/>
              </a:spcBef>
              <a:defRPr kumimoji="1" sz="3900" b="1">
                <a:solidFill>
                  <a:schemeClr val="tx2"/>
                </a:solidFill>
                <a:latin typeface="Arial" charset="0"/>
                <a:ea typeface="ＭＳ Ｐゴシック" pitchFamily="50" charset="-128"/>
              </a:defRPr>
            </a:lvl5pPr>
            <a:lvl6pPr marL="457200" eaLnBrk="0" fontAlgn="base" hangingPunct="0">
              <a:spcBef>
                <a:spcPct val="0"/>
              </a:spcBef>
              <a:spcAft>
                <a:spcPct val="0"/>
              </a:spcAft>
              <a:defRPr kumimoji="1" sz="3900" b="1">
                <a:solidFill>
                  <a:schemeClr val="tx2"/>
                </a:solidFill>
                <a:latin typeface="Arial" charset="0"/>
                <a:ea typeface="ＭＳ Ｐゴシック" pitchFamily="50" charset="-128"/>
              </a:defRPr>
            </a:lvl6pPr>
            <a:lvl7pPr marL="914400" eaLnBrk="0" fontAlgn="base" hangingPunct="0">
              <a:spcBef>
                <a:spcPct val="0"/>
              </a:spcBef>
              <a:spcAft>
                <a:spcPct val="0"/>
              </a:spcAft>
              <a:defRPr kumimoji="1" sz="3900" b="1">
                <a:solidFill>
                  <a:schemeClr val="tx2"/>
                </a:solidFill>
                <a:latin typeface="Arial" charset="0"/>
                <a:ea typeface="ＭＳ Ｐゴシック" pitchFamily="50" charset="-128"/>
              </a:defRPr>
            </a:lvl7pPr>
            <a:lvl8pPr marL="1371600" eaLnBrk="0" fontAlgn="base" hangingPunct="0">
              <a:spcBef>
                <a:spcPct val="0"/>
              </a:spcBef>
              <a:spcAft>
                <a:spcPct val="0"/>
              </a:spcAft>
              <a:defRPr kumimoji="1" sz="3900" b="1">
                <a:solidFill>
                  <a:schemeClr val="tx2"/>
                </a:solidFill>
                <a:latin typeface="Arial" charset="0"/>
                <a:ea typeface="ＭＳ Ｐゴシック" pitchFamily="50" charset="-128"/>
              </a:defRPr>
            </a:lvl8pPr>
            <a:lvl9pPr marL="1828800" eaLnBrk="0" fontAlgn="base" hangingPunct="0">
              <a:spcBef>
                <a:spcPct val="0"/>
              </a:spcBef>
              <a:spcAft>
                <a:spcPct val="0"/>
              </a:spcAft>
              <a:defRPr kumimoji="1" sz="3900" b="1">
                <a:solidFill>
                  <a:schemeClr val="tx2"/>
                </a:solidFill>
                <a:latin typeface="Arial" charset="0"/>
                <a:ea typeface="ＭＳ Ｐゴシック" pitchFamily="50" charset="-128"/>
              </a:defRPr>
            </a:lvl9pPr>
          </a:lstStyle>
          <a:p>
            <a:pPr algn="r" eaLnBrk="1" hangingPunct="1"/>
            <a:r>
              <a:rPr lang="ja-JP" altLang="en-US" sz="3200" dirty="0" smtClean="0">
                <a:ea typeface="HG丸ｺﾞｼｯｸM-PRO" pitchFamily="50" charset="-128"/>
              </a:rPr>
              <a:t>避難所運営の課題と対応策について</a:t>
            </a:r>
            <a:r>
              <a:rPr lang="ja-JP" altLang="en-US" sz="3200" dirty="0">
                <a:ea typeface="HG丸ｺﾞｼｯｸM-PRO" pitchFamily="50" charset="-128"/>
              </a:rPr>
              <a:t/>
            </a:r>
            <a:br>
              <a:rPr lang="ja-JP" altLang="en-US" sz="3200" dirty="0">
                <a:ea typeface="HG丸ｺﾞｼｯｸM-PRO" pitchFamily="50" charset="-128"/>
              </a:rPr>
            </a:br>
            <a:r>
              <a:rPr lang="ja-JP" altLang="en-US" sz="3200" dirty="0">
                <a:ea typeface="HG丸ｺﾞｼｯｸM-PRO" pitchFamily="50" charset="-128"/>
              </a:rPr>
              <a:t>　　</a:t>
            </a:r>
            <a:r>
              <a:rPr lang="ja-JP" altLang="en-US" sz="3200" dirty="0" smtClean="0">
                <a:ea typeface="HG丸ｺﾞｼｯｸM-PRO" pitchFamily="50" charset="-128"/>
              </a:rPr>
              <a:t>（グループ演習）</a:t>
            </a:r>
            <a:endParaRPr lang="ja-JP" altLang="en-US" sz="3200" dirty="0">
              <a:ea typeface="HG丸ｺﾞｼｯｸM-PRO" pitchFamily="50" charset="-128"/>
            </a:endParaRPr>
          </a:p>
        </p:txBody>
      </p:sp>
      <p:sp>
        <p:nvSpPr>
          <p:cNvPr id="6152" name="Rectangle 8"/>
          <p:cNvSpPr>
            <a:spLocks noChangeArrowheads="1"/>
          </p:cNvSpPr>
          <p:nvPr/>
        </p:nvSpPr>
        <p:spPr bwMode="auto">
          <a:xfrm>
            <a:off x="0" y="0"/>
            <a:ext cx="5219700" cy="620713"/>
          </a:xfrm>
          <a:prstGeom prst="rect">
            <a:avLst/>
          </a:prstGeom>
          <a:noFill/>
          <a:ln>
            <a:noFill/>
          </a:ln>
          <a:effectLst/>
          <a:extLst>
            <a:ext uri="{909E8E84-426E-40DD-AFC4-6F175D3DCCD1}">
              <a14:hiddenFill xmlns:a14="http://schemas.microsoft.com/office/drawing/2010/main">
                <a:solidFill>
                  <a:srgbClr val="99CC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eaLnBrk="0" hangingPunct="0">
              <a:spcBef>
                <a:spcPct val="0"/>
              </a:spcBef>
            </a:pPr>
            <a:endParaRPr lang="ja-JP" altLang="en-US" sz="1800">
              <a:solidFill>
                <a:schemeClr val="tx2"/>
              </a:solidFill>
              <a:ea typeface="HG丸ｺﾞｼｯｸM-PRO" pitchFamily="50" charset="-128"/>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195" name="Rectangle 15"/>
          <p:cNvSpPr>
            <a:spLocks noChangeArrowheads="1"/>
          </p:cNvSpPr>
          <p:nvPr/>
        </p:nvSpPr>
        <p:spPr bwMode="auto">
          <a:xfrm>
            <a:off x="0" y="0"/>
            <a:ext cx="9144000" cy="6921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b"/>
          <a:lstStyle>
            <a:lvl1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1pPr>
            <a:lvl2pPr marL="742950" indent="-28575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2pPr>
            <a:lvl3pPr marL="11430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3pPr>
            <a:lvl4pPr marL="16002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4pPr>
            <a:lvl5pPr marL="20574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5pPr>
            <a:lvl6pPr marL="25146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6pPr>
            <a:lvl7pPr marL="29718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7pPr>
            <a:lvl8pPr marL="34290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8pPr>
            <a:lvl9pPr marL="38862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9pPr>
          </a:lstStyle>
          <a:p>
            <a:pPr algn="ctr">
              <a:spcBef>
                <a:spcPct val="0"/>
              </a:spcBef>
              <a:buClrTx/>
              <a:buSzTx/>
              <a:buFontTx/>
              <a:buNone/>
            </a:pPr>
            <a:r>
              <a:rPr lang="ja-JP" altLang="en-US" sz="3600" b="1">
                <a:solidFill>
                  <a:schemeClr val="bg1"/>
                </a:solidFill>
                <a:ea typeface="HG丸ｺﾞｼｯｸM-PRO" pitchFamily="50" charset="-128"/>
              </a:rPr>
              <a:t>演習の手順</a:t>
            </a:r>
          </a:p>
        </p:txBody>
      </p:sp>
      <p:sp>
        <p:nvSpPr>
          <p:cNvPr id="520196" name="Rectangle 4"/>
          <p:cNvSpPr>
            <a:spLocks noChangeArrowheads="1"/>
          </p:cNvSpPr>
          <p:nvPr/>
        </p:nvSpPr>
        <p:spPr bwMode="auto">
          <a:xfrm>
            <a:off x="395288" y="1268413"/>
            <a:ext cx="8424862" cy="4681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p>
        </p:txBody>
      </p:sp>
      <p:sp>
        <p:nvSpPr>
          <p:cNvPr id="520201" name="Text Box 5"/>
          <p:cNvSpPr txBox="1">
            <a:spLocks noChangeArrowheads="1"/>
          </p:cNvSpPr>
          <p:nvPr/>
        </p:nvSpPr>
        <p:spPr bwMode="auto">
          <a:xfrm>
            <a:off x="8532813" y="6491288"/>
            <a:ext cx="61118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1pPr>
            <a:lvl2pPr marL="742950" indent="-28575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2pPr>
            <a:lvl3pPr marL="11430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3pPr>
            <a:lvl4pPr marL="16002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4pPr>
            <a:lvl5pPr marL="20574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5pPr>
            <a:lvl6pPr marL="25146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6pPr>
            <a:lvl7pPr marL="29718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7pPr>
            <a:lvl8pPr marL="34290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8pPr>
            <a:lvl9pPr marL="38862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9pPr>
          </a:lstStyle>
          <a:p>
            <a:pPr algn="ctr" eaLnBrk="1" hangingPunct="1">
              <a:spcBef>
                <a:spcPct val="50000"/>
              </a:spcBef>
              <a:buClrTx/>
              <a:buSzTx/>
              <a:buFontTx/>
              <a:buNone/>
            </a:pPr>
            <a:fld id="{B3E10E5F-5ACF-46BC-827A-B5E82CA3E649}" type="slidenum">
              <a:rPr lang="en-US" altLang="ja-JP" sz="1800">
                <a:solidFill>
                  <a:schemeClr val="tx1"/>
                </a:solidFill>
                <a:latin typeface="Arial Black" pitchFamily="34" charset="0"/>
              </a:rPr>
              <a:pPr algn="ctr" eaLnBrk="1" hangingPunct="1">
                <a:spcBef>
                  <a:spcPct val="50000"/>
                </a:spcBef>
                <a:buClrTx/>
                <a:buSzTx/>
                <a:buFontTx/>
                <a:buNone/>
              </a:pPr>
              <a:t>2</a:t>
            </a:fld>
            <a:endParaRPr lang="en-US" altLang="ja-JP" sz="1800">
              <a:solidFill>
                <a:schemeClr val="tx1"/>
              </a:solidFill>
              <a:latin typeface="Arial Black" pitchFamily="34" charset="0"/>
            </a:endParaRPr>
          </a:p>
        </p:txBody>
      </p:sp>
      <p:sp>
        <p:nvSpPr>
          <p:cNvPr id="520202" name="AutoShape 10"/>
          <p:cNvSpPr>
            <a:spLocks noChangeArrowheads="1"/>
          </p:cNvSpPr>
          <p:nvPr/>
        </p:nvSpPr>
        <p:spPr bwMode="auto">
          <a:xfrm>
            <a:off x="684213" y="2278063"/>
            <a:ext cx="7561262" cy="790575"/>
          </a:xfrm>
          <a:prstGeom prst="flowChartAlternateProcess">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0"/>
              </a:spcBef>
            </a:pPr>
            <a:r>
              <a:rPr lang="ja-JP" altLang="en-US" sz="3200" dirty="0" smtClean="0">
                <a:solidFill>
                  <a:schemeClr val="bg1"/>
                </a:solidFill>
                <a:ea typeface="HG丸ｺﾞｼｯｸM-PRO" pitchFamily="50" charset="-128"/>
                <a:cs typeface="ＭＳ Ｐゴシック" pitchFamily="50" charset="-128"/>
              </a:rPr>
              <a:t>　　　　手順</a:t>
            </a:r>
            <a:r>
              <a:rPr lang="ja-JP" altLang="en-US" sz="3200" dirty="0">
                <a:solidFill>
                  <a:schemeClr val="bg1"/>
                </a:solidFill>
                <a:ea typeface="HG丸ｺﾞｼｯｸM-PRO" pitchFamily="50" charset="-128"/>
                <a:cs typeface="ＭＳ Ｐゴシック" pitchFamily="50" charset="-128"/>
              </a:rPr>
              <a:t>① </a:t>
            </a:r>
            <a:r>
              <a:rPr lang="ja-JP" altLang="en-US" sz="3200" dirty="0" smtClean="0">
                <a:solidFill>
                  <a:schemeClr val="bg1"/>
                </a:solidFill>
                <a:ea typeface="HG丸ｺﾞｼｯｸM-PRO" pitchFamily="50" charset="-128"/>
                <a:cs typeface="ＭＳ Ｐゴシック" pitchFamily="50" charset="-128"/>
              </a:rPr>
              <a:t>課題を抽出する   </a:t>
            </a:r>
            <a:r>
              <a:rPr lang="ja-JP" altLang="en-US" sz="3200" dirty="0">
                <a:solidFill>
                  <a:schemeClr val="bg1"/>
                </a:solidFill>
                <a:ea typeface="HG丸ｺﾞｼｯｸM-PRO" pitchFamily="50" charset="-128"/>
                <a:cs typeface="ＭＳ Ｐゴシック" pitchFamily="50" charset="-128"/>
              </a:rPr>
              <a:t>　　</a:t>
            </a:r>
            <a:endParaRPr lang="en-US" altLang="ja-JP" sz="3200" dirty="0">
              <a:solidFill>
                <a:schemeClr val="bg1"/>
              </a:solidFill>
              <a:ea typeface="HG丸ｺﾞｼｯｸM-PRO" pitchFamily="50" charset="-128"/>
              <a:cs typeface="ＭＳ Ｐゴシック" pitchFamily="50" charset="-128"/>
            </a:endParaRPr>
          </a:p>
        </p:txBody>
      </p:sp>
      <p:sp>
        <p:nvSpPr>
          <p:cNvPr id="520204" name="AutoShape 12"/>
          <p:cNvSpPr>
            <a:spLocks noChangeArrowheads="1"/>
          </p:cNvSpPr>
          <p:nvPr/>
        </p:nvSpPr>
        <p:spPr bwMode="auto">
          <a:xfrm>
            <a:off x="755650" y="3860800"/>
            <a:ext cx="7561263" cy="790575"/>
          </a:xfrm>
          <a:prstGeom prst="flowChartAlternateProcess">
            <a:avLst/>
          </a:prstGeom>
          <a:solidFill>
            <a:srgbClr val="33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0"/>
              </a:spcBef>
            </a:pPr>
            <a:r>
              <a:rPr lang="ja-JP" altLang="en-US" sz="3200" dirty="0" smtClean="0">
                <a:solidFill>
                  <a:schemeClr val="bg1"/>
                </a:solidFill>
                <a:ea typeface="HG丸ｺﾞｼｯｸM-PRO" pitchFamily="50" charset="-128"/>
                <a:cs typeface="ＭＳ Ｐゴシック" pitchFamily="50" charset="-128"/>
              </a:rPr>
              <a:t>　　　手順</a:t>
            </a:r>
            <a:r>
              <a:rPr lang="ja-JP" altLang="en-US" sz="3200" dirty="0">
                <a:solidFill>
                  <a:schemeClr val="bg1"/>
                </a:solidFill>
                <a:ea typeface="HG丸ｺﾞｼｯｸM-PRO" pitchFamily="50" charset="-128"/>
                <a:cs typeface="ＭＳ Ｐゴシック" pitchFamily="50" charset="-128"/>
              </a:rPr>
              <a:t>② </a:t>
            </a:r>
            <a:r>
              <a:rPr lang="ja-JP" altLang="en-US" sz="3200" dirty="0" smtClean="0">
                <a:solidFill>
                  <a:schemeClr val="bg1"/>
                </a:solidFill>
                <a:ea typeface="HG丸ｺﾞｼｯｸM-PRO" pitchFamily="50" charset="-128"/>
                <a:cs typeface="ＭＳ Ｐゴシック" pitchFamily="50" charset="-128"/>
              </a:rPr>
              <a:t>テーマを決める</a:t>
            </a:r>
            <a:r>
              <a:rPr lang="ja-JP" altLang="en-US" sz="3200" dirty="0">
                <a:solidFill>
                  <a:schemeClr val="bg1"/>
                </a:solidFill>
                <a:ea typeface="HG丸ｺﾞｼｯｸM-PRO" pitchFamily="50" charset="-128"/>
                <a:cs typeface="ＭＳ Ｐゴシック" pitchFamily="50" charset="-128"/>
              </a:rPr>
              <a:t>　　</a:t>
            </a:r>
            <a:r>
              <a:rPr lang="en-US" altLang="ja-JP" sz="3200" dirty="0">
                <a:solidFill>
                  <a:schemeClr val="bg1"/>
                </a:solidFill>
                <a:ea typeface="HG丸ｺﾞｼｯｸM-PRO" pitchFamily="50" charset="-128"/>
                <a:cs typeface="ＭＳ Ｐゴシック" pitchFamily="50" charset="-128"/>
              </a:rPr>
              <a:t> </a:t>
            </a:r>
            <a:endParaRPr lang="en-US" altLang="ja-JP" sz="1800" dirty="0">
              <a:solidFill>
                <a:schemeClr val="bg1"/>
              </a:solidFill>
              <a:ea typeface="HG丸ｺﾞｼｯｸM-PRO" pitchFamily="50" charset="-128"/>
              <a:cs typeface="ＭＳ Ｐゴシック" pitchFamily="50" charset="-128"/>
            </a:endParaRPr>
          </a:p>
        </p:txBody>
      </p:sp>
      <p:sp>
        <p:nvSpPr>
          <p:cNvPr id="520205" name="AutoShape 13"/>
          <p:cNvSpPr>
            <a:spLocks noChangeArrowheads="1"/>
          </p:cNvSpPr>
          <p:nvPr/>
        </p:nvSpPr>
        <p:spPr bwMode="auto">
          <a:xfrm>
            <a:off x="755650" y="5445125"/>
            <a:ext cx="7561263" cy="790575"/>
          </a:xfrm>
          <a:prstGeom prst="flowChartAlternateProcess">
            <a:avLst/>
          </a:prstGeom>
          <a:solidFill>
            <a:srgbClr val="00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0"/>
              </a:spcBef>
            </a:pPr>
            <a:r>
              <a:rPr lang="ja-JP" altLang="en-US" sz="3200" dirty="0">
                <a:solidFill>
                  <a:schemeClr val="bg1"/>
                </a:solidFill>
                <a:ea typeface="HG丸ｺﾞｼｯｸM-PRO" pitchFamily="50" charset="-128"/>
                <a:cs typeface="ＭＳ Ｐゴシック" pitchFamily="50" charset="-128"/>
              </a:rPr>
              <a:t>手順③ </a:t>
            </a:r>
            <a:r>
              <a:rPr lang="ja-JP" altLang="en-US" sz="3200" dirty="0" smtClean="0">
                <a:solidFill>
                  <a:schemeClr val="bg1"/>
                </a:solidFill>
                <a:ea typeface="HG丸ｺﾞｼｯｸM-PRO" pitchFamily="50" charset="-128"/>
                <a:cs typeface="ＭＳ Ｐゴシック" pitchFamily="50" charset="-128"/>
              </a:rPr>
              <a:t>対応を考える</a:t>
            </a:r>
            <a:r>
              <a:rPr lang="ja-JP" altLang="en-US" sz="1800" dirty="0">
                <a:solidFill>
                  <a:schemeClr val="bg1"/>
                </a:solidFill>
                <a:ea typeface="HG丸ｺﾞｼｯｸM-PRO" pitchFamily="50" charset="-128"/>
                <a:cs typeface="ＭＳ Ｐゴシック" pitchFamily="50" charset="-128"/>
              </a:rPr>
              <a:t>　</a:t>
            </a:r>
          </a:p>
        </p:txBody>
      </p:sp>
      <p:sp>
        <p:nvSpPr>
          <p:cNvPr id="520207" name="AutoShape 15"/>
          <p:cNvSpPr>
            <a:spLocks noChangeArrowheads="1"/>
          </p:cNvSpPr>
          <p:nvPr/>
        </p:nvSpPr>
        <p:spPr bwMode="auto">
          <a:xfrm>
            <a:off x="3492500" y="3140075"/>
            <a:ext cx="2016125" cy="576263"/>
          </a:xfrm>
          <a:prstGeom prst="downArrow">
            <a:avLst>
              <a:gd name="adj1" fmla="val 50000"/>
              <a:gd name="adj2" fmla="val 25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sp>
        <p:nvSpPr>
          <p:cNvPr id="520210" name="Text Box 18"/>
          <p:cNvSpPr txBox="1">
            <a:spLocks noChangeArrowheads="1"/>
          </p:cNvSpPr>
          <p:nvPr/>
        </p:nvSpPr>
        <p:spPr bwMode="auto">
          <a:xfrm>
            <a:off x="468313" y="911225"/>
            <a:ext cx="8243887" cy="1004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ja-JP" altLang="en-US" sz="2400" b="1" dirty="0">
                <a:ea typeface="HG丸ｺﾞｼｯｸM-PRO" pitchFamily="50" charset="-128"/>
                <a:cs typeface="ＭＳ Ｐゴシック" pitchFamily="50" charset="-128"/>
              </a:rPr>
              <a:t>避難所運営ゲーム（ＨＵＧ）から</a:t>
            </a:r>
          </a:p>
          <a:p>
            <a:pPr algn="l"/>
            <a:r>
              <a:rPr lang="ja-JP" altLang="en-US" sz="2400" b="1" dirty="0">
                <a:solidFill>
                  <a:srgbClr val="FF0000"/>
                </a:solidFill>
                <a:effectLst>
                  <a:outerShdw blurRad="38100" dist="38100" dir="2700000" algn="tl">
                    <a:srgbClr val="C0C0C0"/>
                  </a:outerShdw>
                </a:effectLst>
                <a:ea typeface="HG丸ｺﾞｼｯｸM-PRO" pitchFamily="50" charset="-128"/>
                <a:cs typeface="ＭＳ Ｐゴシック" pitchFamily="50" charset="-128"/>
              </a:rPr>
              <a:t>避難所運営の課題</a:t>
            </a:r>
            <a:r>
              <a:rPr lang="ja-JP" altLang="en-US" sz="2400" b="1" dirty="0">
                <a:ea typeface="HG丸ｺﾞｼｯｸM-PRO" pitchFamily="50" charset="-128"/>
                <a:cs typeface="ＭＳ Ｐゴシック" pitchFamily="50" charset="-128"/>
              </a:rPr>
              <a:t>とその</a:t>
            </a:r>
            <a:r>
              <a:rPr lang="ja-JP" altLang="en-US" sz="2400" b="1" dirty="0">
                <a:solidFill>
                  <a:srgbClr val="FF0000"/>
                </a:solidFill>
                <a:effectLst>
                  <a:outerShdw blurRad="38100" dist="38100" dir="2700000" algn="tl">
                    <a:srgbClr val="C0C0C0"/>
                  </a:outerShdw>
                </a:effectLst>
                <a:ea typeface="HG丸ｺﾞｼｯｸM-PRO" pitchFamily="50" charset="-128"/>
                <a:cs typeface="ＭＳ Ｐゴシック" pitchFamily="50" charset="-128"/>
              </a:rPr>
              <a:t>対応策</a:t>
            </a:r>
            <a:r>
              <a:rPr lang="ja-JP" altLang="en-US" sz="2400" b="1" dirty="0">
                <a:ea typeface="HG丸ｺﾞｼｯｸM-PRO" pitchFamily="50" charset="-128"/>
                <a:cs typeface="ＭＳ Ｐゴシック" pitchFamily="50" charset="-128"/>
              </a:rPr>
              <a:t>をグループで検討します</a:t>
            </a:r>
          </a:p>
        </p:txBody>
      </p:sp>
      <p:sp>
        <p:nvSpPr>
          <p:cNvPr id="520211" name="AutoShape 19"/>
          <p:cNvSpPr>
            <a:spLocks noChangeArrowheads="1"/>
          </p:cNvSpPr>
          <p:nvPr/>
        </p:nvSpPr>
        <p:spPr bwMode="auto">
          <a:xfrm>
            <a:off x="3492500" y="4724400"/>
            <a:ext cx="2016125" cy="576263"/>
          </a:xfrm>
          <a:prstGeom prst="downArrow">
            <a:avLst>
              <a:gd name="adj1" fmla="val 50000"/>
              <a:gd name="adj2" fmla="val 25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52" name="Text Box 5"/>
          <p:cNvSpPr txBox="1">
            <a:spLocks noChangeArrowheads="1"/>
          </p:cNvSpPr>
          <p:nvPr/>
        </p:nvSpPr>
        <p:spPr bwMode="auto">
          <a:xfrm>
            <a:off x="8820150" y="6491288"/>
            <a:ext cx="323850" cy="366712"/>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1pPr>
            <a:lvl2pPr marL="742950" indent="-28575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2pPr>
            <a:lvl3pPr marL="11430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3pPr>
            <a:lvl4pPr marL="16002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4pPr>
            <a:lvl5pPr marL="20574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5pPr>
            <a:lvl6pPr marL="25146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6pPr>
            <a:lvl7pPr marL="29718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7pPr>
            <a:lvl8pPr marL="34290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8pPr>
            <a:lvl9pPr marL="38862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9pPr>
          </a:lstStyle>
          <a:p>
            <a:pPr algn="ctr" eaLnBrk="1" hangingPunct="1">
              <a:spcBef>
                <a:spcPct val="50000"/>
              </a:spcBef>
              <a:buClrTx/>
              <a:buSzTx/>
              <a:buFontTx/>
              <a:buNone/>
            </a:pPr>
            <a:fld id="{18D85824-91E7-4056-9860-D2EE6FE20D7D}" type="slidenum">
              <a:rPr lang="en-US" altLang="ja-JP" sz="1800">
                <a:solidFill>
                  <a:schemeClr val="tx1"/>
                </a:solidFill>
                <a:latin typeface="Arial Black" pitchFamily="34" charset="0"/>
              </a:rPr>
              <a:pPr algn="ctr" eaLnBrk="1" hangingPunct="1">
                <a:spcBef>
                  <a:spcPct val="50000"/>
                </a:spcBef>
                <a:buClrTx/>
                <a:buSzTx/>
                <a:buFontTx/>
                <a:buNone/>
              </a:pPr>
              <a:t>3</a:t>
            </a:fld>
            <a:endParaRPr lang="en-US" altLang="ja-JP" sz="1800">
              <a:solidFill>
                <a:schemeClr val="tx1"/>
              </a:solidFill>
              <a:latin typeface="Arial Black" pitchFamily="34" charset="0"/>
            </a:endParaRPr>
          </a:p>
        </p:txBody>
      </p:sp>
      <p:sp>
        <p:nvSpPr>
          <p:cNvPr id="466955" name="Rectangle 15"/>
          <p:cNvSpPr>
            <a:spLocks noChangeArrowheads="1"/>
          </p:cNvSpPr>
          <p:nvPr/>
        </p:nvSpPr>
        <p:spPr bwMode="auto">
          <a:xfrm>
            <a:off x="0" y="0"/>
            <a:ext cx="9144000" cy="6921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b"/>
          <a:lstStyle>
            <a:lvl1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1pPr>
            <a:lvl2pPr marL="742950" indent="-28575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2pPr>
            <a:lvl3pPr marL="11430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3pPr>
            <a:lvl4pPr marL="16002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4pPr>
            <a:lvl5pPr marL="20574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5pPr>
            <a:lvl6pPr marL="25146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6pPr>
            <a:lvl7pPr marL="29718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7pPr>
            <a:lvl8pPr marL="34290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8pPr>
            <a:lvl9pPr marL="38862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9pPr>
          </a:lstStyle>
          <a:p>
            <a:pPr algn="ctr">
              <a:spcBef>
                <a:spcPct val="0"/>
              </a:spcBef>
              <a:buClrTx/>
              <a:buSzTx/>
              <a:buFontTx/>
              <a:buNone/>
            </a:pPr>
            <a:r>
              <a:rPr lang="ja-JP" altLang="en-US" sz="3600" b="1" dirty="0">
                <a:solidFill>
                  <a:schemeClr val="bg1"/>
                </a:solidFill>
                <a:ea typeface="HG丸ｺﾞｼｯｸM-PRO" pitchFamily="50" charset="-128"/>
              </a:rPr>
              <a:t>手順①　</a:t>
            </a:r>
            <a:r>
              <a:rPr lang="ja-JP" altLang="en-US" sz="3600" b="1" dirty="0" smtClean="0">
                <a:solidFill>
                  <a:schemeClr val="bg1"/>
                </a:solidFill>
                <a:ea typeface="HG丸ｺﾞｼｯｸM-PRO" pitchFamily="50" charset="-128"/>
              </a:rPr>
              <a:t>課題を抽出する</a:t>
            </a:r>
            <a:endParaRPr lang="ja-JP" altLang="en-US" sz="3600" b="1" dirty="0">
              <a:solidFill>
                <a:schemeClr val="bg1"/>
              </a:solidFill>
              <a:ea typeface="HG丸ｺﾞｼｯｸM-PRO" pitchFamily="50" charset="-128"/>
            </a:endParaRPr>
          </a:p>
        </p:txBody>
      </p:sp>
      <p:sp>
        <p:nvSpPr>
          <p:cNvPr id="466957" name="Rectangle 13"/>
          <p:cNvSpPr>
            <a:spLocks noChangeArrowheads="1"/>
          </p:cNvSpPr>
          <p:nvPr/>
        </p:nvSpPr>
        <p:spPr bwMode="auto">
          <a:xfrm>
            <a:off x="179388" y="1557338"/>
            <a:ext cx="8353425" cy="4824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har char="•"/>
              <a:defRPr kumimoji="1" sz="3200">
                <a:solidFill>
                  <a:schemeClr val="tx1"/>
                </a:solidFill>
                <a:latin typeface="Arial" charset="0"/>
                <a:ea typeface="ＭＳ Ｐゴシック" pitchFamily="50" charset="-128"/>
              </a:defRPr>
            </a:lvl1pPr>
            <a:lvl2pPr marL="742950" indent="-285750" algn="l">
              <a:spcBef>
                <a:spcPct val="20000"/>
              </a:spcBef>
              <a:buChar char="–"/>
              <a:defRPr kumimoji="1" sz="2800">
                <a:solidFill>
                  <a:schemeClr val="tx1"/>
                </a:solidFill>
                <a:latin typeface="Arial" charset="0"/>
                <a:ea typeface="ＭＳ Ｐゴシック" pitchFamily="50" charset="-128"/>
              </a:defRPr>
            </a:lvl2pPr>
            <a:lvl3pPr marL="1143000" indent="-228600" algn="l">
              <a:spcBef>
                <a:spcPct val="20000"/>
              </a:spcBef>
              <a:buChar char="•"/>
              <a:defRPr kumimoji="1" sz="2400">
                <a:solidFill>
                  <a:schemeClr val="tx1"/>
                </a:solidFill>
                <a:latin typeface="Arial" charset="0"/>
                <a:ea typeface="ＭＳ Ｐゴシック" pitchFamily="50" charset="-128"/>
              </a:defRPr>
            </a:lvl3pPr>
            <a:lvl4pPr marL="1600200" indent="-228600" algn="l">
              <a:spcBef>
                <a:spcPct val="20000"/>
              </a:spcBef>
              <a:buChar char="–"/>
              <a:defRPr kumimoji="1" sz="2000">
                <a:solidFill>
                  <a:schemeClr val="tx1"/>
                </a:solidFill>
                <a:latin typeface="Arial" charset="0"/>
                <a:ea typeface="ＭＳ Ｐゴシック" pitchFamily="50" charset="-128"/>
              </a:defRPr>
            </a:lvl4pPr>
            <a:lvl5pPr marL="2057400" indent="-228600" algn="l">
              <a:spcBef>
                <a:spcPct val="20000"/>
              </a:spcBef>
              <a:buChar char="»"/>
              <a:defRPr kumimoji="1" sz="2000">
                <a:solidFill>
                  <a:schemeClr val="tx1"/>
                </a:solidFill>
                <a:latin typeface="Arial" charset="0"/>
                <a:ea typeface="ＭＳ Ｐゴシック" pitchFamily="50" charset="-128"/>
              </a:defRPr>
            </a:lvl5pPr>
            <a:lvl6pPr marL="2514600" indent="-228600" fontAlgn="base">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fontAlgn="base">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fontAlgn="base">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fontAlgn="base">
              <a:spcBef>
                <a:spcPct val="20000"/>
              </a:spcBef>
              <a:spcAft>
                <a:spcPct val="0"/>
              </a:spcAft>
              <a:buChar char="»"/>
              <a:defRPr kumimoji="1" sz="2000">
                <a:solidFill>
                  <a:schemeClr val="tx1"/>
                </a:solidFill>
                <a:latin typeface="Arial" charset="0"/>
                <a:ea typeface="ＭＳ Ｐゴシック" pitchFamily="50" charset="-128"/>
              </a:defRPr>
            </a:lvl9pPr>
          </a:lstStyle>
          <a:p>
            <a:pPr>
              <a:buFontTx/>
              <a:buNone/>
            </a:pPr>
            <a:r>
              <a:rPr lang="ja-JP" altLang="en-US" sz="2600">
                <a:ea typeface="HG丸ｺﾞｼｯｸM-PRO" pitchFamily="50" charset="-128"/>
              </a:rPr>
              <a:t>（１）避難所運営ゲーム（ＨＵＧ）で避難所運営で</a:t>
            </a:r>
          </a:p>
          <a:p>
            <a:pPr>
              <a:buFontTx/>
              <a:buNone/>
            </a:pPr>
            <a:r>
              <a:rPr lang="ja-JP" altLang="en-US" sz="2600">
                <a:ea typeface="HG丸ｺﾞｼｯｸM-PRO" pitchFamily="50" charset="-128"/>
              </a:rPr>
              <a:t>　　　課題だと思ったことについて、</a:t>
            </a:r>
            <a:r>
              <a:rPr lang="ja-JP" altLang="en-US" sz="2600">
                <a:solidFill>
                  <a:srgbClr val="FF0000"/>
                </a:solidFill>
                <a:effectLst>
                  <a:outerShdw blurRad="38100" dist="38100" dir="2700000" algn="tl">
                    <a:srgbClr val="C0C0C0"/>
                  </a:outerShdw>
                </a:effectLst>
                <a:ea typeface="HG丸ｺﾞｼｯｸM-PRO" pitchFamily="50" charset="-128"/>
              </a:rPr>
              <a:t>キーワード</a:t>
            </a:r>
            <a:r>
              <a:rPr lang="ja-JP" altLang="en-US" sz="2600">
                <a:ea typeface="HG丸ｺﾞｼｯｸM-PRO" pitchFamily="50" charset="-128"/>
              </a:rPr>
              <a:t>で</a:t>
            </a:r>
          </a:p>
          <a:p>
            <a:pPr>
              <a:buFontTx/>
              <a:buNone/>
            </a:pPr>
            <a:r>
              <a:rPr lang="ja-JP" altLang="en-US" sz="2600">
                <a:ea typeface="HG丸ｺﾞｼｯｸM-PRO" pitchFamily="50" charset="-128"/>
              </a:rPr>
              <a:t>　　　付箋に１つずつ書く</a:t>
            </a:r>
          </a:p>
          <a:p>
            <a:pPr>
              <a:buFontTx/>
              <a:buNone/>
            </a:pPr>
            <a:endParaRPr lang="ja-JP" altLang="en-US" sz="2000" b="1">
              <a:ea typeface="HG丸ｺﾞｼｯｸM-PRO" pitchFamily="50" charset="-128"/>
            </a:endParaRPr>
          </a:p>
        </p:txBody>
      </p:sp>
      <p:sp>
        <p:nvSpPr>
          <p:cNvPr id="466961" name="Text Box 17"/>
          <p:cNvSpPr txBox="1">
            <a:spLocks noChangeArrowheads="1"/>
          </p:cNvSpPr>
          <p:nvPr/>
        </p:nvSpPr>
        <p:spPr bwMode="auto">
          <a:xfrm>
            <a:off x="1258888" y="3573463"/>
            <a:ext cx="2808287" cy="1768475"/>
          </a:xfrm>
          <a:prstGeom prst="rect">
            <a:avLst/>
          </a:prstGeom>
          <a:solidFill>
            <a:srgbClr val="FF99CC"/>
          </a:solidFill>
          <a:ln w="1905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endParaRPr lang="ja-JP" altLang="en-US" sz="2000" b="1">
              <a:solidFill>
                <a:srgbClr val="FF0000"/>
              </a:solidFill>
              <a:ea typeface="HG丸ｺﾞｼｯｸM-PRO" pitchFamily="50" charset="-128"/>
            </a:endParaRPr>
          </a:p>
          <a:p>
            <a:pPr algn="l"/>
            <a:endParaRPr lang="ja-JP" altLang="en-US" sz="2000" b="1">
              <a:solidFill>
                <a:srgbClr val="FF0000"/>
              </a:solidFill>
              <a:ea typeface="HG丸ｺﾞｼｯｸM-PRO" pitchFamily="50" charset="-128"/>
            </a:endParaRPr>
          </a:p>
          <a:p>
            <a:pPr algn="l"/>
            <a:endParaRPr lang="ja-JP" altLang="en-US" sz="2000" b="1">
              <a:solidFill>
                <a:srgbClr val="FF0000"/>
              </a:solidFill>
              <a:ea typeface="HG丸ｺﾞｼｯｸM-PRO" pitchFamily="50" charset="-128"/>
            </a:endParaRPr>
          </a:p>
          <a:p>
            <a:pPr algn="l"/>
            <a:endParaRPr lang="ja-JP" altLang="en-US" sz="2000" b="1">
              <a:solidFill>
                <a:srgbClr val="FF0000"/>
              </a:solidFill>
              <a:ea typeface="HG丸ｺﾞｼｯｸM-PRO" pitchFamily="50" charset="-128"/>
            </a:endParaRPr>
          </a:p>
        </p:txBody>
      </p:sp>
      <p:sp>
        <p:nvSpPr>
          <p:cNvPr id="466962" name="Text Box 18"/>
          <p:cNvSpPr txBox="1">
            <a:spLocks noChangeArrowheads="1"/>
          </p:cNvSpPr>
          <p:nvPr/>
        </p:nvSpPr>
        <p:spPr bwMode="auto">
          <a:xfrm>
            <a:off x="4859338" y="3500438"/>
            <a:ext cx="2808287" cy="1768475"/>
          </a:xfrm>
          <a:prstGeom prst="rect">
            <a:avLst/>
          </a:prstGeom>
          <a:solidFill>
            <a:srgbClr val="00FFFF"/>
          </a:solidFill>
          <a:ln w="1905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endParaRPr lang="ja-JP" altLang="en-US" sz="2000" b="1">
              <a:solidFill>
                <a:srgbClr val="FF0000"/>
              </a:solidFill>
              <a:ea typeface="HG丸ｺﾞｼｯｸM-PRO" pitchFamily="50" charset="-128"/>
            </a:endParaRPr>
          </a:p>
          <a:p>
            <a:pPr algn="l"/>
            <a:endParaRPr lang="ja-JP" altLang="en-US" sz="2000" b="1">
              <a:solidFill>
                <a:srgbClr val="FF0000"/>
              </a:solidFill>
              <a:ea typeface="HG丸ｺﾞｼｯｸM-PRO" pitchFamily="50" charset="-128"/>
            </a:endParaRPr>
          </a:p>
          <a:p>
            <a:pPr algn="l"/>
            <a:endParaRPr lang="ja-JP" altLang="en-US" sz="2000" b="1">
              <a:solidFill>
                <a:srgbClr val="FF0000"/>
              </a:solidFill>
              <a:ea typeface="HG丸ｺﾞｼｯｸM-PRO" pitchFamily="50" charset="-128"/>
            </a:endParaRPr>
          </a:p>
          <a:p>
            <a:pPr algn="l"/>
            <a:endParaRPr lang="ja-JP" altLang="en-US" sz="2000" b="1">
              <a:solidFill>
                <a:srgbClr val="FF0000"/>
              </a:solidFill>
              <a:ea typeface="HG丸ｺﾞｼｯｸM-PRO" pitchFamily="50" charset="-128"/>
            </a:endParaRPr>
          </a:p>
        </p:txBody>
      </p:sp>
      <p:sp>
        <p:nvSpPr>
          <p:cNvPr id="466965" name="Rectangle 21"/>
          <p:cNvSpPr>
            <a:spLocks noChangeArrowheads="1"/>
          </p:cNvSpPr>
          <p:nvPr/>
        </p:nvSpPr>
        <p:spPr bwMode="auto">
          <a:xfrm>
            <a:off x="1331913" y="3141663"/>
            <a:ext cx="4486275" cy="244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har char="•"/>
              <a:defRPr kumimoji="1" sz="3200">
                <a:solidFill>
                  <a:schemeClr val="tx1"/>
                </a:solidFill>
                <a:latin typeface="Arial" charset="0"/>
                <a:ea typeface="ＭＳ Ｐゴシック" pitchFamily="50" charset="-128"/>
              </a:defRPr>
            </a:lvl1pPr>
            <a:lvl2pPr marL="742950" indent="-285750" algn="l">
              <a:spcBef>
                <a:spcPct val="20000"/>
              </a:spcBef>
              <a:buChar char="–"/>
              <a:defRPr kumimoji="1" sz="2800">
                <a:solidFill>
                  <a:schemeClr val="tx1"/>
                </a:solidFill>
                <a:latin typeface="Arial" charset="0"/>
                <a:ea typeface="ＭＳ Ｐゴシック" pitchFamily="50" charset="-128"/>
              </a:defRPr>
            </a:lvl2pPr>
            <a:lvl3pPr marL="1143000" indent="-228600" algn="l">
              <a:spcBef>
                <a:spcPct val="20000"/>
              </a:spcBef>
              <a:buChar char="•"/>
              <a:defRPr kumimoji="1" sz="2400">
                <a:solidFill>
                  <a:schemeClr val="tx1"/>
                </a:solidFill>
                <a:latin typeface="Arial" charset="0"/>
                <a:ea typeface="ＭＳ Ｐゴシック" pitchFamily="50" charset="-128"/>
              </a:defRPr>
            </a:lvl3pPr>
            <a:lvl4pPr marL="1600200" indent="-228600" algn="l">
              <a:spcBef>
                <a:spcPct val="20000"/>
              </a:spcBef>
              <a:buChar char="–"/>
              <a:defRPr kumimoji="1" sz="2000">
                <a:solidFill>
                  <a:schemeClr val="tx1"/>
                </a:solidFill>
                <a:latin typeface="Arial" charset="0"/>
                <a:ea typeface="ＭＳ Ｐゴシック" pitchFamily="50" charset="-128"/>
              </a:defRPr>
            </a:lvl4pPr>
            <a:lvl5pPr marL="2057400" indent="-228600" algn="l">
              <a:spcBef>
                <a:spcPct val="20000"/>
              </a:spcBef>
              <a:buChar char="»"/>
              <a:defRPr kumimoji="1" sz="2000">
                <a:solidFill>
                  <a:schemeClr val="tx1"/>
                </a:solidFill>
                <a:latin typeface="Arial" charset="0"/>
                <a:ea typeface="ＭＳ Ｐゴシック" pitchFamily="50" charset="-128"/>
              </a:defRPr>
            </a:lvl5pPr>
            <a:lvl6pPr marL="2514600" indent="-228600" fontAlgn="base">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fontAlgn="base">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fontAlgn="base">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fontAlgn="base">
              <a:spcBef>
                <a:spcPct val="20000"/>
              </a:spcBef>
              <a:spcAft>
                <a:spcPct val="0"/>
              </a:spcAft>
              <a:buChar char="»"/>
              <a:defRPr kumimoji="1" sz="2000">
                <a:solidFill>
                  <a:schemeClr val="tx1"/>
                </a:solidFill>
                <a:latin typeface="Arial" charset="0"/>
                <a:ea typeface="ＭＳ Ｐゴシック" pitchFamily="50" charset="-128"/>
              </a:defRPr>
            </a:lvl9pPr>
          </a:lstStyle>
          <a:p>
            <a:pPr>
              <a:buFontTx/>
              <a:buNone/>
            </a:pPr>
            <a:endParaRPr lang="ja-JP" altLang="en-US" sz="2000" b="1">
              <a:ea typeface="HG丸ｺﾞｼｯｸM-PRO" pitchFamily="50" charset="-128"/>
            </a:endParaRPr>
          </a:p>
        </p:txBody>
      </p:sp>
      <p:sp>
        <p:nvSpPr>
          <p:cNvPr id="466966" name="Rectangle 22"/>
          <p:cNvSpPr>
            <a:spLocks noChangeArrowheads="1"/>
          </p:cNvSpPr>
          <p:nvPr/>
        </p:nvSpPr>
        <p:spPr bwMode="auto">
          <a:xfrm>
            <a:off x="1403350" y="3789363"/>
            <a:ext cx="2374900" cy="1223962"/>
          </a:xfrm>
          <a:prstGeom prst="rect">
            <a:avLst/>
          </a:prstGeom>
          <a:noFill/>
          <a:ln>
            <a:noFill/>
          </a:ln>
          <a:effectLst/>
          <a:extLst>
            <a:ext uri="{909E8E84-426E-40DD-AFC4-6F175D3DCCD1}">
              <a14:hiddenFill xmlns:a14="http://schemas.microsoft.com/office/drawing/2010/main">
                <a:solidFill>
                  <a:srgbClr val="99CC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0" hangingPunct="0">
              <a:spcBef>
                <a:spcPct val="0"/>
              </a:spcBef>
            </a:pPr>
            <a:r>
              <a:rPr lang="ja-JP" altLang="en-US" sz="2800" b="1">
                <a:solidFill>
                  <a:schemeClr val="tx2"/>
                </a:solidFill>
                <a:ea typeface="HG丸ｺﾞｼｯｸM-PRO" pitchFamily="50" charset="-128"/>
              </a:rPr>
              <a:t>トイレがない</a:t>
            </a:r>
          </a:p>
          <a:p>
            <a:pPr eaLnBrk="0" hangingPunct="0">
              <a:spcBef>
                <a:spcPct val="0"/>
              </a:spcBef>
            </a:pPr>
            <a:r>
              <a:rPr lang="ja-JP" altLang="en-US" sz="2800" b="1">
                <a:solidFill>
                  <a:schemeClr val="tx2"/>
                </a:solidFill>
                <a:ea typeface="HG丸ｺﾞｼｯｸM-PRO" pitchFamily="50" charset="-128"/>
              </a:rPr>
              <a:t>場合の対応</a:t>
            </a:r>
          </a:p>
        </p:txBody>
      </p:sp>
      <p:sp>
        <p:nvSpPr>
          <p:cNvPr id="466967" name="Rectangle 23"/>
          <p:cNvSpPr>
            <a:spLocks noChangeArrowheads="1"/>
          </p:cNvSpPr>
          <p:nvPr/>
        </p:nvSpPr>
        <p:spPr bwMode="auto">
          <a:xfrm>
            <a:off x="5076825" y="3716338"/>
            <a:ext cx="2374900" cy="1223962"/>
          </a:xfrm>
          <a:prstGeom prst="rect">
            <a:avLst/>
          </a:prstGeom>
          <a:noFill/>
          <a:ln>
            <a:noFill/>
          </a:ln>
          <a:effectLst/>
          <a:extLst>
            <a:ext uri="{909E8E84-426E-40DD-AFC4-6F175D3DCCD1}">
              <a14:hiddenFill xmlns:a14="http://schemas.microsoft.com/office/drawing/2010/main">
                <a:solidFill>
                  <a:srgbClr val="99CC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0" hangingPunct="0">
              <a:spcBef>
                <a:spcPct val="0"/>
              </a:spcBef>
            </a:pPr>
            <a:r>
              <a:rPr lang="ja-JP" altLang="en-US" sz="2800" b="1">
                <a:solidFill>
                  <a:schemeClr val="tx2"/>
                </a:solidFill>
                <a:ea typeface="HG丸ｺﾞｼｯｸM-PRO" pitchFamily="50" charset="-128"/>
              </a:rPr>
              <a:t>ペットの</a:t>
            </a:r>
          </a:p>
          <a:p>
            <a:pPr eaLnBrk="0" hangingPunct="0">
              <a:spcBef>
                <a:spcPct val="0"/>
              </a:spcBef>
            </a:pPr>
            <a:r>
              <a:rPr lang="ja-JP" altLang="en-US" sz="2800" b="1">
                <a:solidFill>
                  <a:schemeClr val="tx2"/>
                </a:solidFill>
                <a:ea typeface="HG丸ｺﾞｼｯｸM-PRO" pitchFamily="50" charset="-128"/>
              </a:rPr>
              <a:t>配置場所</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18230" b="38937"/>
          <a:stretch/>
        </p:blipFill>
        <p:spPr bwMode="auto">
          <a:xfrm>
            <a:off x="1331913" y="2728686"/>
            <a:ext cx="7822230" cy="412931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25315" name="Rectangle 15"/>
          <p:cNvSpPr>
            <a:spLocks noChangeArrowheads="1"/>
          </p:cNvSpPr>
          <p:nvPr/>
        </p:nvSpPr>
        <p:spPr bwMode="auto">
          <a:xfrm>
            <a:off x="0" y="0"/>
            <a:ext cx="9144000" cy="69215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b"/>
          <a:lstStyle>
            <a:lvl1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1pPr>
            <a:lvl2pPr marL="742950" indent="-28575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2pPr>
            <a:lvl3pPr marL="11430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3pPr>
            <a:lvl4pPr marL="16002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4pPr>
            <a:lvl5pPr marL="20574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5pPr>
            <a:lvl6pPr marL="25146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6pPr>
            <a:lvl7pPr marL="29718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7pPr>
            <a:lvl8pPr marL="34290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8pPr>
            <a:lvl9pPr marL="38862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9pPr>
          </a:lstStyle>
          <a:p>
            <a:pPr algn="ctr">
              <a:spcBef>
                <a:spcPct val="0"/>
              </a:spcBef>
              <a:buClrTx/>
              <a:buSzTx/>
              <a:buFontTx/>
              <a:buNone/>
            </a:pPr>
            <a:r>
              <a:rPr lang="ja-JP" altLang="en-US" sz="3600" b="1" dirty="0" smtClean="0">
                <a:solidFill>
                  <a:schemeClr val="bg1"/>
                </a:solidFill>
                <a:ea typeface="HG丸ｺﾞｼｯｸM-PRO" pitchFamily="50" charset="-128"/>
              </a:rPr>
              <a:t>手順①　課題を抽出する</a:t>
            </a:r>
            <a:endParaRPr lang="ja-JP" altLang="en-US" sz="3600" b="1" dirty="0">
              <a:solidFill>
                <a:schemeClr val="bg1"/>
              </a:solidFill>
              <a:ea typeface="HG丸ｺﾞｼｯｸM-PRO" pitchFamily="50" charset="-128"/>
            </a:endParaRPr>
          </a:p>
        </p:txBody>
      </p:sp>
      <p:sp>
        <p:nvSpPr>
          <p:cNvPr id="525316" name="Rectangle 4"/>
          <p:cNvSpPr>
            <a:spLocks noChangeArrowheads="1"/>
          </p:cNvSpPr>
          <p:nvPr/>
        </p:nvSpPr>
        <p:spPr bwMode="auto">
          <a:xfrm>
            <a:off x="323850" y="981075"/>
            <a:ext cx="8353425" cy="4824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har char="•"/>
              <a:defRPr kumimoji="1" sz="3200">
                <a:solidFill>
                  <a:schemeClr val="tx1"/>
                </a:solidFill>
                <a:latin typeface="Arial" charset="0"/>
                <a:ea typeface="ＭＳ Ｐゴシック" pitchFamily="50" charset="-128"/>
              </a:defRPr>
            </a:lvl1pPr>
            <a:lvl2pPr marL="742950" indent="-285750" algn="l">
              <a:spcBef>
                <a:spcPct val="20000"/>
              </a:spcBef>
              <a:buChar char="–"/>
              <a:defRPr kumimoji="1" sz="2800">
                <a:solidFill>
                  <a:schemeClr val="tx1"/>
                </a:solidFill>
                <a:latin typeface="Arial" charset="0"/>
                <a:ea typeface="ＭＳ Ｐゴシック" pitchFamily="50" charset="-128"/>
              </a:defRPr>
            </a:lvl2pPr>
            <a:lvl3pPr marL="1143000" indent="-228600" algn="l">
              <a:spcBef>
                <a:spcPct val="20000"/>
              </a:spcBef>
              <a:buChar char="•"/>
              <a:defRPr kumimoji="1" sz="2400">
                <a:solidFill>
                  <a:schemeClr val="tx1"/>
                </a:solidFill>
                <a:latin typeface="Arial" charset="0"/>
                <a:ea typeface="ＭＳ Ｐゴシック" pitchFamily="50" charset="-128"/>
              </a:defRPr>
            </a:lvl3pPr>
            <a:lvl4pPr marL="1600200" indent="-228600" algn="l">
              <a:spcBef>
                <a:spcPct val="20000"/>
              </a:spcBef>
              <a:buChar char="–"/>
              <a:defRPr kumimoji="1" sz="2000">
                <a:solidFill>
                  <a:schemeClr val="tx1"/>
                </a:solidFill>
                <a:latin typeface="Arial" charset="0"/>
                <a:ea typeface="ＭＳ Ｐゴシック" pitchFamily="50" charset="-128"/>
              </a:defRPr>
            </a:lvl4pPr>
            <a:lvl5pPr marL="2057400" indent="-228600" algn="l">
              <a:spcBef>
                <a:spcPct val="20000"/>
              </a:spcBef>
              <a:buChar char="»"/>
              <a:defRPr kumimoji="1" sz="2000">
                <a:solidFill>
                  <a:schemeClr val="tx1"/>
                </a:solidFill>
                <a:latin typeface="Arial" charset="0"/>
                <a:ea typeface="ＭＳ Ｐゴシック" pitchFamily="50" charset="-128"/>
              </a:defRPr>
            </a:lvl5pPr>
            <a:lvl6pPr marL="2514600" indent="-228600" fontAlgn="base">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fontAlgn="base">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fontAlgn="base">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fontAlgn="base">
              <a:spcBef>
                <a:spcPct val="20000"/>
              </a:spcBef>
              <a:spcAft>
                <a:spcPct val="0"/>
              </a:spcAft>
              <a:buChar char="»"/>
              <a:defRPr kumimoji="1" sz="2000">
                <a:solidFill>
                  <a:schemeClr val="tx1"/>
                </a:solidFill>
                <a:latin typeface="Arial" charset="0"/>
                <a:ea typeface="ＭＳ Ｐゴシック" pitchFamily="50" charset="-128"/>
              </a:defRPr>
            </a:lvl9pPr>
          </a:lstStyle>
          <a:p>
            <a:pPr>
              <a:buFontTx/>
              <a:buNone/>
            </a:pPr>
            <a:r>
              <a:rPr lang="ja-JP" altLang="en-US" sz="2600">
                <a:ea typeface="HG丸ｺﾞｼｯｸM-PRO" pitchFamily="50" charset="-128"/>
              </a:rPr>
              <a:t>（２）ワークシートに付箋をはりつけます。</a:t>
            </a:r>
          </a:p>
          <a:p>
            <a:pPr>
              <a:buFontTx/>
              <a:buNone/>
            </a:pPr>
            <a:r>
              <a:rPr lang="ja-JP" altLang="en-US" sz="2600">
                <a:ea typeface="HG丸ｺﾞｼｯｸM-PRO" pitchFamily="50" charset="-128"/>
              </a:rPr>
              <a:t>（３）似たような項目を整理してグループ化し</a:t>
            </a:r>
          </a:p>
          <a:p>
            <a:pPr>
              <a:buFontTx/>
              <a:buNone/>
            </a:pPr>
            <a:r>
              <a:rPr lang="ja-JP" altLang="en-US" sz="2600">
                <a:ea typeface="HG丸ｺﾞｼｯｸM-PRO" pitchFamily="50" charset="-128"/>
              </a:rPr>
              <a:t>　　　一言で表す見出しをつけてください。</a:t>
            </a:r>
          </a:p>
          <a:p>
            <a:pPr>
              <a:buFontTx/>
              <a:buNone/>
            </a:pPr>
            <a:endParaRPr lang="ja-JP" altLang="en-US" sz="2000" b="1">
              <a:ea typeface="HG丸ｺﾞｼｯｸM-PRO" pitchFamily="50" charset="-128"/>
            </a:endParaRPr>
          </a:p>
        </p:txBody>
      </p:sp>
      <p:sp>
        <p:nvSpPr>
          <p:cNvPr id="525317" name="Text Box 5"/>
          <p:cNvSpPr txBox="1">
            <a:spLocks noChangeArrowheads="1"/>
          </p:cNvSpPr>
          <p:nvPr/>
        </p:nvSpPr>
        <p:spPr bwMode="auto">
          <a:xfrm>
            <a:off x="1331913" y="2781300"/>
            <a:ext cx="2808287" cy="549275"/>
          </a:xfrm>
          <a:prstGeom prst="rect">
            <a:avLst/>
          </a:prstGeom>
          <a:noFill/>
          <a:ln>
            <a:noFill/>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chemeClr val="tx1"/>
                </a:solidFill>
                <a:miter lim="800000"/>
                <a:headEnd/>
                <a:tailEnd/>
              </a14:hiddenLine>
            </a:ext>
          </a:extLst>
        </p:spPr>
        <p:txBody>
          <a:bodyPr>
            <a:spAutoFit/>
          </a:bodyPr>
          <a:lstStyle>
            <a:lvl1pPr indent="8255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1pPr>
            <a:lvl2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2pPr>
            <a:lvl3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3pPr>
            <a:lvl4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4pPr>
            <a:lvl5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5pPr>
            <a:lvl6pPr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6pPr>
            <a:lvl7pPr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7pPr>
            <a:lvl8pPr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8pPr>
            <a:lvl9pPr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9pPr>
          </a:lstStyle>
          <a:p>
            <a:pPr algn="ctr" eaLnBrk="1" hangingPunct="1">
              <a:spcBef>
                <a:spcPct val="50000"/>
              </a:spcBef>
              <a:buClrTx/>
              <a:buSzTx/>
              <a:buFontTx/>
              <a:buNone/>
            </a:pPr>
            <a:endParaRPr lang="ja-JP" altLang="en-US">
              <a:solidFill>
                <a:schemeClr val="tx1"/>
              </a:solidFill>
              <a:ea typeface="MS UI Gothic" pitchFamily="50" charset="-128"/>
            </a:endParaRPr>
          </a:p>
        </p:txBody>
      </p:sp>
      <p:sp>
        <p:nvSpPr>
          <p:cNvPr id="525320" name="Rectangle 8"/>
          <p:cNvSpPr>
            <a:spLocks noChangeArrowheads="1"/>
          </p:cNvSpPr>
          <p:nvPr/>
        </p:nvSpPr>
        <p:spPr bwMode="auto">
          <a:xfrm>
            <a:off x="3059113" y="3716338"/>
            <a:ext cx="4486275" cy="244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har char="•"/>
              <a:defRPr kumimoji="1" sz="3200">
                <a:solidFill>
                  <a:schemeClr val="tx1"/>
                </a:solidFill>
                <a:latin typeface="Arial" charset="0"/>
                <a:ea typeface="ＭＳ Ｐゴシック" pitchFamily="50" charset="-128"/>
              </a:defRPr>
            </a:lvl1pPr>
            <a:lvl2pPr marL="742950" indent="-285750" algn="l">
              <a:spcBef>
                <a:spcPct val="20000"/>
              </a:spcBef>
              <a:buChar char="–"/>
              <a:defRPr kumimoji="1" sz="2800">
                <a:solidFill>
                  <a:schemeClr val="tx1"/>
                </a:solidFill>
                <a:latin typeface="Arial" charset="0"/>
                <a:ea typeface="ＭＳ Ｐゴシック" pitchFamily="50" charset="-128"/>
              </a:defRPr>
            </a:lvl2pPr>
            <a:lvl3pPr marL="1143000" indent="-228600" algn="l">
              <a:spcBef>
                <a:spcPct val="20000"/>
              </a:spcBef>
              <a:buChar char="•"/>
              <a:defRPr kumimoji="1" sz="2400">
                <a:solidFill>
                  <a:schemeClr val="tx1"/>
                </a:solidFill>
                <a:latin typeface="Arial" charset="0"/>
                <a:ea typeface="ＭＳ Ｐゴシック" pitchFamily="50" charset="-128"/>
              </a:defRPr>
            </a:lvl3pPr>
            <a:lvl4pPr marL="1600200" indent="-228600" algn="l">
              <a:spcBef>
                <a:spcPct val="20000"/>
              </a:spcBef>
              <a:buChar char="–"/>
              <a:defRPr kumimoji="1" sz="2000">
                <a:solidFill>
                  <a:schemeClr val="tx1"/>
                </a:solidFill>
                <a:latin typeface="Arial" charset="0"/>
                <a:ea typeface="ＭＳ Ｐゴシック" pitchFamily="50" charset="-128"/>
              </a:defRPr>
            </a:lvl4pPr>
            <a:lvl5pPr marL="2057400" indent="-228600" algn="l">
              <a:spcBef>
                <a:spcPct val="20000"/>
              </a:spcBef>
              <a:buChar char="»"/>
              <a:defRPr kumimoji="1" sz="2000">
                <a:solidFill>
                  <a:schemeClr val="tx1"/>
                </a:solidFill>
                <a:latin typeface="Arial" charset="0"/>
                <a:ea typeface="ＭＳ Ｐゴシック" pitchFamily="50" charset="-128"/>
              </a:defRPr>
            </a:lvl5pPr>
            <a:lvl6pPr marL="2514600" indent="-228600" fontAlgn="base">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fontAlgn="base">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fontAlgn="base">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fontAlgn="base">
              <a:spcBef>
                <a:spcPct val="20000"/>
              </a:spcBef>
              <a:spcAft>
                <a:spcPct val="0"/>
              </a:spcAft>
              <a:buChar char="»"/>
              <a:defRPr kumimoji="1" sz="2000">
                <a:solidFill>
                  <a:schemeClr val="tx1"/>
                </a:solidFill>
                <a:latin typeface="Arial" charset="0"/>
                <a:ea typeface="ＭＳ Ｐゴシック" pitchFamily="50" charset="-128"/>
              </a:defRPr>
            </a:lvl9pPr>
          </a:lstStyle>
          <a:p>
            <a:pPr>
              <a:buFontTx/>
              <a:buNone/>
            </a:pPr>
            <a:endParaRPr lang="ja-JP" altLang="en-US" sz="2000" b="1">
              <a:ea typeface="HG丸ｺﾞｼｯｸM-PRO" pitchFamily="50" charset="-128"/>
            </a:endParaRPr>
          </a:p>
        </p:txBody>
      </p:sp>
      <p:sp>
        <p:nvSpPr>
          <p:cNvPr id="525326" name="Rectangle 14"/>
          <p:cNvSpPr>
            <a:spLocks noChangeArrowheads="1"/>
          </p:cNvSpPr>
          <p:nvPr/>
        </p:nvSpPr>
        <p:spPr bwMode="auto">
          <a:xfrm>
            <a:off x="1908175" y="4149725"/>
            <a:ext cx="1439863" cy="863600"/>
          </a:xfrm>
          <a:prstGeom prst="rect">
            <a:avLst/>
          </a:prstGeom>
          <a:solidFill>
            <a:srgbClr val="FF99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0"/>
              </a:spcBef>
            </a:pPr>
            <a:r>
              <a:rPr lang="ja-JP" altLang="en-US" sz="1600" b="1">
                <a:ea typeface="HG丸ｺﾞｼｯｸM-PRO" pitchFamily="50" charset="-128"/>
                <a:cs typeface="ＭＳ Ｐゴシック" pitchFamily="50" charset="-128"/>
              </a:rPr>
              <a:t>トイレがない</a:t>
            </a:r>
          </a:p>
          <a:p>
            <a:pPr>
              <a:spcBef>
                <a:spcPct val="0"/>
              </a:spcBef>
            </a:pPr>
            <a:r>
              <a:rPr lang="ja-JP" altLang="en-US" sz="1600" b="1">
                <a:ea typeface="HG丸ｺﾞｼｯｸM-PRO" pitchFamily="50" charset="-128"/>
                <a:cs typeface="ＭＳ Ｐゴシック" pitchFamily="50" charset="-128"/>
              </a:rPr>
              <a:t>場合の対応</a:t>
            </a:r>
          </a:p>
        </p:txBody>
      </p:sp>
      <p:sp>
        <p:nvSpPr>
          <p:cNvPr id="525327" name="Rectangle 15"/>
          <p:cNvSpPr>
            <a:spLocks noChangeArrowheads="1"/>
          </p:cNvSpPr>
          <p:nvPr/>
        </p:nvSpPr>
        <p:spPr bwMode="auto">
          <a:xfrm>
            <a:off x="1908175" y="5229225"/>
            <a:ext cx="1439863" cy="863600"/>
          </a:xfrm>
          <a:prstGeom prst="rect">
            <a:avLst/>
          </a:prstGeom>
          <a:solidFill>
            <a:srgbClr val="FF99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0"/>
              </a:spcBef>
            </a:pPr>
            <a:r>
              <a:rPr lang="ja-JP" altLang="en-US" sz="1400" b="1" dirty="0">
                <a:ea typeface="HG丸ｺﾞｼｯｸM-PRO" pitchFamily="50" charset="-128"/>
                <a:cs typeface="ＭＳ Ｐゴシック" pitchFamily="50" charset="-128"/>
              </a:rPr>
              <a:t>仮設トイレの</a:t>
            </a:r>
          </a:p>
          <a:p>
            <a:pPr>
              <a:spcBef>
                <a:spcPct val="0"/>
              </a:spcBef>
            </a:pPr>
            <a:r>
              <a:rPr lang="ja-JP" altLang="en-US" sz="1400" b="1" dirty="0">
                <a:ea typeface="HG丸ｺﾞｼｯｸM-PRO" pitchFamily="50" charset="-128"/>
                <a:cs typeface="ＭＳ Ｐゴシック" pitchFamily="50" charset="-128"/>
              </a:rPr>
              <a:t>設置場所</a:t>
            </a:r>
          </a:p>
        </p:txBody>
      </p:sp>
      <p:sp>
        <p:nvSpPr>
          <p:cNvPr id="525328" name="Rectangle 16"/>
          <p:cNvSpPr>
            <a:spLocks noChangeArrowheads="1"/>
          </p:cNvSpPr>
          <p:nvPr/>
        </p:nvSpPr>
        <p:spPr bwMode="auto">
          <a:xfrm>
            <a:off x="4500563" y="4221163"/>
            <a:ext cx="1439862" cy="863600"/>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0"/>
              </a:spcBef>
            </a:pPr>
            <a:r>
              <a:rPr lang="ja-JP" altLang="en-US" sz="1600" b="1" dirty="0">
                <a:ea typeface="HG丸ｺﾞｼｯｸM-PRO" pitchFamily="50" charset="-128"/>
                <a:cs typeface="ＭＳ Ｐゴシック" pitchFamily="50" charset="-128"/>
              </a:rPr>
              <a:t>ペット持込</a:t>
            </a:r>
          </a:p>
          <a:p>
            <a:pPr>
              <a:spcBef>
                <a:spcPct val="0"/>
              </a:spcBef>
            </a:pPr>
            <a:r>
              <a:rPr lang="ja-JP" altLang="en-US" sz="1600" b="1" dirty="0">
                <a:ea typeface="HG丸ｺﾞｼｯｸM-PRO" pitchFamily="50" charset="-128"/>
                <a:cs typeface="ＭＳ Ｐゴシック" pitchFamily="50" charset="-128"/>
              </a:rPr>
              <a:t>の対応</a:t>
            </a:r>
          </a:p>
        </p:txBody>
      </p:sp>
      <p:sp>
        <p:nvSpPr>
          <p:cNvPr id="525329" name="Rectangle 17"/>
          <p:cNvSpPr>
            <a:spLocks noChangeArrowheads="1"/>
          </p:cNvSpPr>
          <p:nvPr/>
        </p:nvSpPr>
        <p:spPr bwMode="auto">
          <a:xfrm>
            <a:off x="4500563" y="5229225"/>
            <a:ext cx="1439862" cy="863600"/>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0"/>
              </a:spcBef>
            </a:pPr>
            <a:r>
              <a:rPr lang="ja-JP" altLang="en-US" sz="1600" b="1" dirty="0">
                <a:ea typeface="HG丸ｺﾞｼｯｸM-PRO" pitchFamily="50" charset="-128"/>
                <a:cs typeface="ＭＳ Ｐゴシック" pitchFamily="50" charset="-128"/>
              </a:rPr>
              <a:t>ペットの飼育</a:t>
            </a:r>
          </a:p>
          <a:p>
            <a:pPr>
              <a:spcBef>
                <a:spcPct val="0"/>
              </a:spcBef>
            </a:pPr>
            <a:r>
              <a:rPr lang="ja-JP" altLang="en-US" sz="1600" b="1" dirty="0">
                <a:ea typeface="HG丸ｺﾞｼｯｸM-PRO" pitchFamily="50" charset="-128"/>
                <a:cs typeface="ＭＳ Ｐゴシック" pitchFamily="50" charset="-128"/>
              </a:rPr>
              <a:t>場所の設定</a:t>
            </a:r>
          </a:p>
        </p:txBody>
      </p:sp>
      <p:sp>
        <p:nvSpPr>
          <p:cNvPr id="525331" name="Oval 19"/>
          <p:cNvSpPr>
            <a:spLocks noChangeArrowheads="1"/>
          </p:cNvSpPr>
          <p:nvPr/>
        </p:nvSpPr>
        <p:spPr bwMode="auto">
          <a:xfrm>
            <a:off x="1619250" y="3860800"/>
            <a:ext cx="2016125" cy="2449513"/>
          </a:xfrm>
          <a:prstGeom prst="ellipse">
            <a:avLst/>
          </a:prstGeom>
          <a:noFill/>
          <a:ln w="28575">
            <a:solidFill>
              <a:srgbClr val="FF0000"/>
            </a:solidFill>
            <a:round/>
            <a:headEnd/>
            <a:tailEnd/>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5332" name="Oval 20"/>
          <p:cNvSpPr>
            <a:spLocks noChangeArrowheads="1"/>
          </p:cNvSpPr>
          <p:nvPr/>
        </p:nvSpPr>
        <p:spPr bwMode="auto">
          <a:xfrm>
            <a:off x="4211638" y="3933825"/>
            <a:ext cx="2016125" cy="2519363"/>
          </a:xfrm>
          <a:prstGeom prst="ellipse">
            <a:avLst/>
          </a:prstGeom>
          <a:noFill/>
          <a:ln w="28575">
            <a:solidFill>
              <a:srgbClr val="FF0000"/>
            </a:solidFill>
            <a:round/>
            <a:headEnd/>
            <a:tailEnd/>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5333" name="Text Box 21"/>
          <p:cNvSpPr txBox="1">
            <a:spLocks noChangeArrowheads="1"/>
          </p:cNvSpPr>
          <p:nvPr/>
        </p:nvSpPr>
        <p:spPr bwMode="auto">
          <a:xfrm>
            <a:off x="1763713" y="6092825"/>
            <a:ext cx="2484437" cy="549275"/>
          </a:xfrm>
          <a:prstGeom prst="rect">
            <a:avLst/>
          </a:prstGeom>
          <a:noFill/>
          <a:ln>
            <a:noFill/>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chemeClr val="tx1"/>
                </a:solidFill>
                <a:miter lim="800000"/>
                <a:headEnd/>
                <a:tailEnd/>
              </a14:hiddenLine>
            </a:ext>
          </a:extLst>
        </p:spPr>
        <p:txBody>
          <a:bodyPr>
            <a:spAutoFit/>
          </a:bodyPr>
          <a:lstStyle>
            <a:lvl1pPr indent="8255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1pPr>
            <a:lvl2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2pPr>
            <a:lvl3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3pPr>
            <a:lvl4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4pPr>
            <a:lvl5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5pPr>
            <a:lvl6pPr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6pPr>
            <a:lvl7pPr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7pPr>
            <a:lvl8pPr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8pPr>
            <a:lvl9pPr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9pPr>
          </a:lstStyle>
          <a:p>
            <a:pPr algn="ctr" eaLnBrk="1" hangingPunct="1">
              <a:spcBef>
                <a:spcPct val="50000"/>
              </a:spcBef>
              <a:buClrTx/>
              <a:buSzTx/>
              <a:buFontTx/>
              <a:buNone/>
            </a:pPr>
            <a:endParaRPr lang="ja-JP" altLang="en-US">
              <a:solidFill>
                <a:schemeClr val="tx1"/>
              </a:solidFill>
              <a:ea typeface="MS UI Gothic" pitchFamily="50" charset="-128"/>
            </a:endParaRPr>
          </a:p>
        </p:txBody>
      </p:sp>
      <p:pic>
        <p:nvPicPr>
          <p:cNvPr id="219147" name="Picture 11" descr="007_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700000">
            <a:off x="6553200" y="2724151"/>
            <a:ext cx="769937" cy="2468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5337" name="Rectangle 25"/>
          <p:cNvSpPr>
            <a:spLocks noChangeArrowheads="1"/>
          </p:cNvSpPr>
          <p:nvPr/>
        </p:nvSpPr>
        <p:spPr bwMode="auto">
          <a:xfrm>
            <a:off x="1763713" y="6381750"/>
            <a:ext cx="2376487"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har char="•"/>
              <a:defRPr kumimoji="1" sz="3200">
                <a:solidFill>
                  <a:schemeClr val="tx1"/>
                </a:solidFill>
                <a:latin typeface="Arial" charset="0"/>
                <a:ea typeface="ＭＳ Ｐゴシック" pitchFamily="50" charset="-128"/>
              </a:defRPr>
            </a:lvl1pPr>
            <a:lvl2pPr marL="742950" indent="-285750" algn="l">
              <a:spcBef>
                <a:spcPct val="20000"/>
              </a:spcBef>
              <a:buChar char="–"/>
              <a:defRPr kumimoji="1" sz="2800">
                <a:solidFill>
                  <a:schemeClr val="tx1"/>
                </a:solidFill>
                <a:latin typeface="Arial" charset="0"/>
                <a:ea typeface="ＭＳ Ｐゴシック" pitchFamily="50" charset="-128"/>
              </a:defRPr>
            </a:lvl2pPr>
            <a:lvl3pPr marL="1143000" indent="-228600" algn="l">
              <a:spcBef>
                <a:spcPct val="20000"/>
              </a:spcBef>
              <a:buChar char="•"/>
              <a:defRPr kumimoji="1" sz="2400">
                <a:solidFill>
                  <a:schemeClr val="tx1"/>
                </a:solidFill>
                <a:latin typeface="Arial" charset="0"/>
                <a:ea typeface="ＭＳ Ｐゴシック" pitchFamily="50" charset="-128"/>
              </a:defRPr>
            </a:lvl3pPr>
            <a:lvl4pPr marL="1600200" indent="-228600" algn="l">
              <a:spcBef>
                <a:spcPct val="20000"/>
              </a:spcBef>
              <a:buChar char="–"/>
              <a:defRPr kumimoji="1" sz="2000">
                <a:solidFill>
                  <a:schemeClr val="tx1"/>
                </a:solidFill>
                <a:latin typeface="Arial" charset="0"/>
                <a:ea typeface="ＭＳ Ｐゴシック" pitchFamily="50" charset="-128"/>
              </a:defRPr>
            </a:lvl4pPr>
            <a:lvl5pPr marL="2057400" indent="-228600" algn="l">
              <a:spcBef>
                <a:spcPct val="20000"/>
              </a:spcBef>
              <a:buChar char="»"/>
              <a:defRPr kumimoji="1" sz="2000">
                <a:solidFill>
                  <a:schemeClr val="tx1"/>
                </a:solidFill>
                <a:latin typeface="Arial" charset="0"/>
                <a:ea typeface="ＭＳ Ｐゴシック" pitchFamily="50" charset="-128"/>
              </a:defRPr>
            </a:lvl5pPr>
            <a:lvl6pPr marL="2514600" indent="-228600" fontAlgn="base">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fontAlgn="base">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fontAlgn="base">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fontAlgn="base">
              <a:spcBef>
                <a:spcPct val="20000"/>
              </a:spcBef>
              <a:spcAft>
                <a:spcPct val="0"/>
              </a:spcAft>
              <a:buChar char="»"/>
              <a:defRPr kumimoji="1" sz="2000">
                <a:solidFill>
                  <a:schemeClr val="tx1"/>
                </a:solidFill>
                <a:latin typeface="Arial" charset="0"/>
                <a:ea typeface="ＭＳ Ｐゴシック" pitchFamily="50" charset="-128"/>
              </a:defRPr>
            </a:lvl9pPr>
          </a:lstStyle>
          <a:p>
            <a:pPr>
              <a:buFontTx/>
              <a:buNone/>
            </a:pPr>
            <a:r>
              <a:rPr lang="ja-JP" altLang="en-US" sz="2000" b="1">
                <a:solidFill>
                  <a:srgbClr val="FF0000"/>
                </a:solidFill>
                <a:ea typeface="HG丸ｺﾞｼｯｸM-PRO" pitchFamily="50" charset="-128"/>
              </a:rPr>
              <a:t>トイレの対応</a:t>
            </a:r>
          </a:p>
        </p:txBody>
      </p:sp>
      <p:sp>
        <p:nvSpPr>
          <p:cNvPr id="525338" name="Rectangle 26"/>
          <p:cNvSpPr>
            <a:spLocks noChangeArrowheads="1"/>
          </p:cNvSpPr>
          <p:nvPr/>
        </p:nvSpPr>
        <p:spPr bwMode="auto">
          <a:xfrm>
            <a:off x="4284663" y="3644900"/>
            <a:ext cx="2376487"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har char="•"/>
              <a:defRPr kumimoji="1" sz="3200">
                <a:solidFill>
                  <a:schemeClr val="tx1"/>
                </a:solidFill>
                <a:latin typeface="Arial" charset="0"/>
                <a:ea typeface="ＭＳ Ｐゴシック" pitchFamily="50" charset="-128"/>
              </a:defRPr>
            </a:lvl1pPr>
            <a:lvl2pPr marL="742950" indent="-285750" algn="l">
              <a:spcBef>
                <a:spcPct val="20000"/>
              </a:spcBef>
              <a:buChar char="–"/>
              <a:defRPr kumimoji="1" sz="2800">
                <a:solidFill>
                  <a:schemeClr val="tx1"/>
                </a:solidFill>
                <a:latin typeface="Arial" charset="0"/>
                <a:ea typeface="ＭＳ Ｐゴシック" pitchFamily="50" charset="-128"/>
              </a:defRPr>
            </a:lvl2pPr>
            <a:lvl3pPr marL="1143000" indent="-228600" algn="l">
              <a:spcBef>
                <a:spcPct val="20000"/>
              </a:spcBef>
              <a:buChar char="•"/>
              <a:defRPr kumimoji="1" sz="2400">
                <a:solidFill>
                  <a:schemeClr val="tx1"/>
                </a:solidFill>
                <a:latin typeface="Arial" charset="0"/>
                <a:ea typeface="ＭＳ Ｐゴシック" pitchFamily="50" charset="-128"/>
              </a:defRPr>
            </a:lvl3pPr>
            <a:lvl4pPr marL="1600200" indent="-228600" algn="l">
              <a:spcBef>
                <a:spcPct val="20000"/>
              </a:spcBef>
              <a:buChar char="–"/>
              <a:defRPr kumimoji="1" sz="2000">
                <a:solidFill>
                  <a:schemeClr val="tx1"/>
                </a:solidFill>
                <a:latin typeface="Arial" charset="0"/>
                <a:ea typeface="ＭＳ Ｐゴシック" pitchFamily="50" charset="-128"/>
              </a:defRPr>
            </a:lvl4pPr>
            <a:lvl5pPr marL="2057400" indent="-228600" algn="l">
              <a:spcBef>
                <a:spcPct val="20000"/>
              </a:spcBef>
              <a:buChar char="»"/>
              <a:defRPr kumimoji="1" sz="2000">
                <a:solidFill>
                  <a:schemeClr val="tx1"/>
                </a:solidFill>
                <a:latin typeface="Arial" charset="0"/>
                <a:ea typeface="ＭＳ Ｐゴシック" pitchFamily="50" charset="-128"/>
              </a:defRPr>
            </a:lvl5pPr>
            <a:lvl6pPr marL="2514600" indent="-228600" fontAlgn="base">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fontAlgn="base">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fontAlgn="base">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fontAlgn="base">
              <a:spcBef>
                <a:spcPct val="20000"/>
              </a:spcBef>
              <a:spcAft>
                <a:spcPct val="0"/>
              </a:spcAft>
              <a:buChar char="»"/>
              <a:defRPr kumimoji="1" sz="2000">
                <a:solidFill>
                  <a:schemeClr val="tx1"/>
                </a:solidFill>
                <a:latin typeface="Arial" charset="0"/>
                <a:ea typeface="ＭＳ Ｐゴシック" pitchFamily="50" charset="-128"/>
              </a:defRPr>
            </a:lvl9pPr>
          </a:lstStyle>
          <a:p>
            <a:pPr>
              <a:buFontTx/>
              <a:buNone/>
            </a:pPr>
            <a:r>
              <a:rPr lang="ja-JP" altLang="en-US" sz="2000" b="1">
                <a:solidFill>
                  <a:srgbClr val="FF0000"/>
                </a:solidFill>
                <a:ea typeface="HG丸ｺﾞｼｯｸM-PRO" pitchFamily="50" charset="-128"/>
              </a:rPr>
              <a:t>ペットの対応</a:t>
            </a:r>
          </a:p>
        </p:txBody>
      </p:sp>
      <p:sp>
        <p:nvSpPr>
          <p:cNvPr id="525340" name="Text Box 5"/>
          <p:cNvSpPr txBox="1">
            <a:spLocks noChangeArrowheads="1"/>
          </p:cNvSpPr>
          <p:nvPr/>
        </p:nvSpPr>
        <p:spPr bwMode="auto">
          <a:xfrm>
            <a:off x="8820150" y="6491288"/>
            <a:ext cx="323850" cy="366712"/>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1pPr>
            <a:lvl2pPr marL="742950" indent="-28575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2pPr>
            <a:lvl3pPr marL="11430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3pPr>
            <a:lvl4pPr marL="16002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4pPr>
            <a:lvl5pPr marL="20574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5pPr>
            <a:lvl6pPr marL="25146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6pPr>
            <a:lvl7pPr marL="29718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7pPr>
            <a:lvl8pPr marL="34290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8pPr>
            <a:lvl9pPr marL="38862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9pPr>
          </a:lstStyle>
          <a:p>
            <a:pPr algn="ctr" eaLnBrk="1" hangingPunct="1">
              <a:spcBef>
                <a:spcPct val="50000"/>
              </a:spcBef>
              <a:buClrTx/>
              <a:buSzTx/>
              <a:buFontTx/>
              <a:buNone/>
            </a:pPr>
            <a:fld id="{859030DB-79CE-40BC-B28A-8E566A6C2319}" type="slidenum">
              <a:rPr lang="en-US" altLang="ja-JP" sz="1800">
                <a:solidFill>
                  <a:schemeClr val="tx1"/>
                </a:solidFill>
                <a:latin typeface="Arial Black" pitchFamily="34" charset="0"/>
              </a:rPr>
              <a:pPr algn="ctr" eaLnBrk="1" hangingPunct="1">
                <a:spcBef>
                  <a:spcPct val="50000"/>
                </a:spcBef>
                <a:buClrTx/>
                <a:buSzTx/>
                <a:buFontTx/>
                <a:buNone/>
              </a:pPr>
              <a:t>4</a:t>
            </a:fld>
            <a:endParaRPr lang="en-US" altLang="ja-JP" sz="1800">
              <a:solidFill>
                <a:schemeClr val="tx1"/>
              </a:solidFill>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nodeType="clickEffect">
                                  <p:stCondLst>
                                    <p:cond delay="0"/>
                                  </p:stCondLst>
                                  <p:childTnLst>
                                    <p:animMotion origin="layout" path="M -0.38472 -0.12948 C -0.31979 -0.12948 -0.26667 -0.04971 -0.26667 0.04878 C -0.26667 0.14705 -0.31979 0.22705 -0.38472 0.22705 C -0.45 0.22705 -0.50278 0.14705 -0.50278 0.04878 C -0.50278 -0.04971 -0.45 -0.12948 -0.38472 -0.12948 Z " pathEditMode="relative" rAng="0" ptsTypes="fffff">
                                      <p:cBhvr>
                                        <p:cTn id="6" dur="2000" fill="hold"/>
                                        <p:tgtEl>
                                          <p:spTgt spid="219147"/>
                                        </p:tgtEl>
                                        <p:attrNameLst>
                                          <p:attrName>ppt_x</p:attrName>
                                          <p:attrName>ppt_y</p:attrName>
                                        </p:attrNameLst>
                                      </p:cBhvr>
                                      <p:rCtr x="0" y="17827"/>
                                    </p:animMotion>
                                  </p:childTnLst>
                                </p:cTn>
                              </p:par>
                            </p:childTnLst>
                          </p:cTn>
                        </p:par>
                      </p:childTnLst>
                    </p:cTn>
                  </p:par>
                  <p:par>
                    <p:cTn id="7" fill="hold">
                      <p:stCondLst>
                        <p:cond delay="indefinite"/>
                      </p:stCondLst>
                      <p:childTnLst>
                        <p:par>
                          <p:cTn id="8" fill="hold">
                            <p:stCondLst>
                              <p:cond delay="0"/>
                            </p:stCondLst>
                            <p:childTnLst>
                              <p:par>
                                <p:cTn id="9" presetID="1" presetClass="path" presetSubtype="0" accel="50000" decel="50000" fill="hold" nodeType="clickEffect">
                                  <p:stCondLst>
                                    <p:cond delay="0"/>
                                  </p:stCondLst>
                                  <p:childTnLst>
                                    <p:animMotion origin="layout" path="M -0.12483 -0.10844 C -0.06424 -0.10844 -0.01458 -0.02891 -0.01458 0.06982 C -0.01458 0.16809 -0.06424 0.24809 -0.12483 0.24809 C -0.18576 0.24809 -0.23507 0.16809 -0.23507 0.06982 C -0.23507 -0.02891 -0.18576 -0.10844 -0.12483 -0.10844 Z " pathEditMode="relative" rAng="0" ptsTypes="fffff">
                                      <p:cBhvr>
                                        <p:cTn id="10" dur="2000" fill="hold"/>
                                        <p:tgtEl>
                                          <p:spTgt spid="219147"/>
                                        </p:tgtEl>
                                        <p:attrNameLst>
                                          <p:attrName>ppt_x</p:attrName>
                                          <p:attrName>ppt_y</p:attrName>
                                        </p:attrNameLst>
                                      </p:cBhvr>
                                      <p:rCtr x="0" y="1782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23544"/>
          <a:stretch/>
        </p:blipFill>
        <p:spPr bwMode="auto">
          <a:xfrm>
            <a:off x="21544" y="1944537"/>
            <a:ext cx="9144000" cy="49134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27363" name="Rectangle 15"/>
          <p:cNvSpPr>
            <a:spLocks noChangeArrowheads="1"/>
          </p:cNvSpPr>
          <p:nvPr/>
        </p:nvSpPr>
        <p:spPr bwMode="auto">
          <a:xfrm>
            <a:off x="0" y="0"/>
            <a:ext cx="9144000" cy="692150"/>
          </a:xfrm>
          <a:prstGeom prst="rect">
            <a:avLst/>
          </a:prstGeo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b"/>
          <a:lstStyle>
            <a:lvl1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1pPr>
            <a:lvl2pPr marL="742950" indent="-28575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2pPr>
            <a:lvl3pPr marL="11430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3pPr>
            <a:lvl4pPr marL="16002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4pPr>
            <a:lvl5pPr marL="20574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5pPr>
            <a:lvl6pPr marL="25146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6pPr>
            <a:lvl7pPr marL="29718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7pPr>
            <a:lvl8pPr marL="34290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8pPr>
            <a:lvl9pPr marL="38862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9pPr>
          </a:lstStyle>
          <a:p>
            <a:pPr algn="ctr">
              <a:spcBef>
                <a:spcPct val="0"/>
              </a:spcBef>
              <a:buClrTx/>
              <a:buSzTx/>
              <a:buFontTx/>
              <a:buNone/>
            </a:pPr>
            <a:r>
              <a:rPr lang="ja-JP" altLang="en-US" sz="3600" b="1" dirty="0">
                <a:solidFill>
                  <a:schemeClr val="bg1"/>
                </a:solidFill>
                <a:ea typeface="HG丸ｺﾞｼｯｸM-PRO" pitchFamily="50" charset="-128"/>
              </a:rPr>
              <a:t>手順②　</a:t>
            </a:r>
            <a:r>
              <a:rPr lang="ja-JP" altLang="en-US" sz="3600" b="1" dirty="0" smtClean="0">
                <a:solidFill>
                  <a:schemeClr val="bg1"/>
                </a:solidFill>
                <a:ea typeface="HG丸ｺﾞｼｯｸM-PRO" pitchFamily="50" charset="-128"/>
              </a:rPr>
              <a:t>テーマを決める</a:t>
            </a:r>
            <a:endParaRPr lang="en-US" altLang="ja-JP" sz="3600" b="1" dirty="0">
              <a:solidFill>
                <a:schemeClr val="bg1"/>
              </a:solidFill>
              <a:ea typeface="HG丸ｺﾞｼｯｸM-PRO" pitchFamily="50" charset="-128"/>
            </a:endParaRPr>
          </a:p>
        </p:txBody>
      </p:sp>
      <p:sp>
        <p:nvSpPr>
          <p:cNvPr id="527367" name="Rectangle 7"/>
          <p:cNvSpPr>
            <a:spLocks noChangeArrowheads="1"/>
          </p:cNvSpPr>
          <p:nvPr/>
        </p:nvSpPr>
        <p:spPr bwMode="auto">
          <a:xfrm>
            <a:off x="3059113" y="3716338"/>
            <a:ext cx="4486275" cy="244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har char="•"/>
              <a:defRPr kumimoji="1" sz="3200">
                <a:solidFill>
                  <a:schemeClr val="tx1"/>
                </a:solidFill>
                <a:latin typeface="Arial" charset="0"/>
                <a:ea typeface="ＭＳ Ｐゴシック" pitchFamily="50" charset="-128"/>
              </a:defRPr>
            </a:lvl1pPr>
            <a:lvl2pPr marL="742950" indent="-285750" algn="l">
              <a:spcBef>
                <a:spcPct val="20000"/>
              </a:spcBef>
              <a:buChar char="–"/>
              <a:defRPr kumimoji="1" sz="2800">
                <a:solidFill>
                  <a:schemeClr val="tx1"/>
                </a:solidFill>
                <a:latin typeface="Arial" charset="0"/>
                <a:ea typeface="ＭＳ Ｐゴシック" pitchFamily="50" charset="-128"/>
              </a:defRPr>
            </a:lvl2pPr>
            <a:lvl3pPr marL="1143000" indent="-228600" algn="l">
              <a:spcBef>
                <a:spcPct val="20000"/>
              </a:spcBef>
              <a:buChar char="•"/>
              <a:defRPr kumimoji="1" sz="2400">
                <a:solidFill>
                  <a:schemeClr val="tx1"/>
                </a:solidFill>
                <a:latin typeface="Arial" charset="0"/>
                <a:ea typeface="ＭＳ Ｐゴシック" pitchFamily="50" charset="-128"/>
              </a:defRPr>
            </a:lvl3pPr>
            <a:lvl4pPr marL="1600200" indent="-228600" algn="l">
              <a:spcBef>
                <a:spcPct val="20000"/>
              </a:spcBef>
              <a:buChar char="–"/>
              <a:defRPr kumimoji="1" sz="2000">
                <a:solidFill>
                  <a:schemeClr val="tx1"/>
                </a:solidFill>
                <a:latin typeface="Arial" charset="0"/>
                <a:ea typeface="ＭＳ Ｐゴシック" pitchFamily="50" charset="-128"/>
              </a:defRPr>
            </a:lvl4pPr>
            <a:lvl5pPr marL="2057400" indent="-228600" algn="l">
              <a:spcBef>
                <a:spcPct val="20000"/>
              </a:spcBef>
              <a:buChar char="»"/>
              <a:defRPr kumimoji="1" sz="2000">
                <a:solidFill>
                  <a:schemeClr val="tx1"/>
                </a:solidFill>
                <a:latin typeface="Arial" charset="0"/>
                <a:ea typeface="ＭＳ Ｐゴシック" pitchFamily="50" charset="-128"/>
              </a:defRPr>
            </a:lvl5pPr>
            <a:lvl6pPr marL="2514600" indent="-228600" fontAlgn="base">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fontAlgn="base">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fontAlgn="base">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fontAlgn="base">
              <a:spcBef>
                <a:spcPct val="20000"/>
              </a:spcBef>
              <a:spcAft>
                <a:spcPct val="0"/>
              </a:spcAft>
              <a:buChar char="»"/>
              <a:defRPr kumimoji="1" sz="2000">
                <a:solidFill>
                  <a:schemeClr val="tx1"/>
                </a:solidFill>
                <a:latin typeface="Arial" charset="0"/>
                <a:ea typeface="ＭＳ Ｐゴシック" pitchFamily="50" charset="-128"/>
              </a:defRPr>
            </a:lvl9pPr>
          </a:lstStyle>
          <a:p>
            <a:pPr>
              <a:buFontTx/>
              <a:buNone/>
            </a:pPr>
            <a:endParaRPr lang="ja-JP" altLang="en-US" sz="2000" b="1">
              <a:ea typeface="HG丸ｺﾞｼｯｸM-PRO" pitchFamily="50" charset="-128"/>
            </a:endParaRPr>
          </a:p>
        </p:txBody>
      </p:sp>
      <p:sp>
        <p:nvSpPr>
          <p:cNvPr id="527376" name="Text Box 16"/>
          <p:cNvSpPr txBox="1">
            <a:spLocks noChangeArrowheads="1"/>
          </p:cNvSpPr>
          <p:nvPr/>
        </p:nvSpPr>
        <p:spPr bwMode="auto">
          <a:xfrm>
            <a:off x="1763713" y="6092825"/>
            <a:ext cx="2484437" cy="549275"/>
          </a:xfrm>
          <a:prstGeom prst="rect">
            <a:avLst/>
          </a:prstGeom>
          <a:noFill/>
          <a:ln>
            <a:noFill/>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chemeClr val="tx1"/>
                </a:solidFill>
                <a:miter lim="800000"/>
                <a:headEnd/>
                <a:tailEnd/>
              </a14:hiddenLine>
            </a:ext>
          </a:extLst>
        </p:spPr>
        <p:txBody>
          <a:bodyPr>
            <a:spAutoFit/>
          </a:bodyPr>
          <a:lstStyle>
            <a:lvl1pPr indent="8255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1pPr>
            <a:lvl2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2pPr>
            <a:lvl3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3pPr>
            <a:lvl4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4pPr>
            <a:lvl5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5pPr>
            <a:lvl6pPr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6pPr>
            <a:lvl7pPr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7pPr>
            <a:lvl8pPr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8pPr>
            <a:lvl9pPr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9pPr>
          </a:lstStyle>
          <a:p>
            <a:pPr algn="ctr" eaLnBrk="1" hangingPunct="1">
              <a:spcBef>
                <a:spcPct val="50000"/>
              </a:spcBef>
              <a:buClrTx/>
              <a:buSzTx/>
              <a:buFontTx/>
              <a:buNone/>
            </a:pPr>
            <a:endParaRPr lang="ja-JP" altLang="en-US">
              <a:solidFill>
                <a:schemeClr val="tx1"/>
              </a:solidFill>
              <a:ea typeface="MS UI Gothic" pitchFamily="50" charset="-128"/>
            </a:endParaRPr>
          </a:p>
        </p:txBody>
      </p:sp>
      <p:sp>
        <p:nvSpPr>
          <p:cNvPr id="527380" name="Text Box 5"/>
          <p:cNvSpPr txBox="1">
            <a:spLocks noChangeArrowheads="1"/>
          </p:cNvSpPr>
          <p:nvPr/>
        </p:nvSpPr>
        <p:spPr bwMode="auto">
          <a:xfrm>
            <a:off x="8820150" y="6491288"/>
            <a:ext cx="323850" cy="366712"/>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1pPr>
            <a:lvl2pPr marL="742950" indent="-28575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2pPr>
            <a:lvl3pPr marL="11430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3pPr>
            <a:lvl4pPr marL="16002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4pPr>
            <a:lvl5pPr marL="20574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5pPr>
            <a:lvl6pPr marL="25146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6pPr>
            <a:lvl7pPr marL="29718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7pPr>
            <a:lvl8pPr marL="34290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8pPr>
            <a:lvl9pPr marL="38862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9pPr>
          </a:lstStyle>
          <a:p>
            <a:pPr algn="ctr" eaLnBrk="1" hangingPunct="1">
              <a:spcBef>
                <a:spcPct val="50000"/>
              </a:spcBef>
              <a:buClrTx/>
              <a:buSzTx/>
              <a:buFontTx/>
              <a:buNone/>
            </a:pPr>
            <a:fld id="{B8D89113-78E8-4F1F-8575-902FE4BE1BC9}" type="slidenum">
              <a:rPr lang="en-US" altLang="ja-JP" sz="1800">
                <a:solidFill>
                  <a:schemeClr val="tx1"/>
                </a:solidFill>
                <a:latin typeface="Arial Black" pitchFamily="34" charset="0"/>
              </a:rPr>
              <a:pPr algn="ctr" eaLnBrk="1" hangingPunct="1">
                <a:spcBef>
                  <a:spcPct val="50000"/>
                </a:spcBef>
                <a:buClrTx/>
                <a:buSzTx/>
                <a:buFontTx/>
                <a:buNone/>
              </a:pPr>
              <a:t>5</a:t>
            </a:fld>
            <a:endParaRPr lang="en-US" altLang="ja-JP" sz="1800">
              <a:solidFill>
                <a:schemeClr val="tx1"/>
              </a:solidFill>
              <a:latin typeface="Arial Black" pitchFamily="34" charset="0"/>
            </a:endParaRPr>
          </a:p>
        </p:txBody>
      </p:sp>
      <p:sp>
        <p:nvSpPr>
          <p:cNvPr id="527370" name="Rectangle 10"/>
          <p:cNvSpPr>
            <a:spLocks noChangeArrowheads="1"/>
          </p:cNvSpPr>
          <p:nvPr/>
        </p:nvSpPr>
        <p:spPr bwMode="auto">
          <a:xfrm>
            <a:off x="323850" y="3286125"/>
            <a:ext cx="1439863" cy="863600"/>
          </a:xfrm>
          <a:prstGeom prst="rect">
            <a:avLst/>
          </a:prstGeom>
          <a:solidFill>
            <a:srgbClr val="FF99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0"/>
              </a:spcBef>
            </a:pPr>
            <a:r>
              <a:rPr lang="ja-JP" altLang="en-US" sz="1600" b="1" dirty="0">
                <a:ea typeface="HG丸ｺﾞｼｯｸM-PRO" pitchFamily="50" charset="-128"/>
                <a:cs typeface="ＭＳ Ｐゴシック" pitchFamily="50" charset="-128"/>
              </a:rPr>
              <a:t>トイレがない</a:t>
            </a:r>
          </a:p>
          <a:p>
            <a:pPr>
              <a:spcBef>
                <a:spcPct val="0"/>
              </a:spcBef>
            </a:pPr>
            <a:r>
              <a:rPr lang="ja-JP" altLang="en-US" sz="1600" b="1" dirty="0">
                <a:ea typeface="HG丸ｺﾞｼｯｸM-PRO" pitchFamily="50" charset="-128"/>
                <a:cs typeface="ＭＳ Ｐゴシック" pitchFamily="50" charset="-128"/>
              </a:rPr>
              <a:t>場合の対応</a:t>
            </a:r>
          </a:p>
        </p:txBody>
      </p:sp>
      <p:sp>
        <p:nvSpPr>
          <p:cNvPr id="527374" name="Oval 14"/>
          <p:cNvSpPr>
            <a:spLocks noChangeArrowheads="1"/>
          </p:cNvSpPr>
          <p:nvPr/>
        </p:nvSpPr>
        <p:spPr bwMode="auto">
          <a:xfrm>
            <a:off x="107504" y="2997200"/>
            <a:ext cx="2016125" cy="2449513"/>
          </a:xfrm>
          <a:prstGeom prst="ellipse">
            <a:avLst/>
          </a:prstGeom>
          <a:noFill/>
          <a:ln w="28575">
            <a:solidFill>
              <a:srgbClr val="FF0000"/>
            </a:solidFill>
            <a:round/>
            <a:headEnd/>
            <a:tailEnd/>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7371" name="Rectangle 11"/>
          <p:cNvSpPr>
            <a:spLocks noChangeArrowheads="1"/>
          </p:cNvSpPr>
          <p:nvPr/>
        </p:nvSpPr>
        <p:spPr bwMode="auto">
          <a:xfrm>
            <a:off x="323850" y="4294188"/>
            <a:ext cx="1439863" cy="863600"/>
          </a:xfrm>
          <a:prstGeom prst="rect">
            <a:avLst/>
          </a:prstGeom>
          <a:solidFill>
            <a:srgbClr val="FF99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0"/>
              </a:spcBef>
            </a:pPr>
            <a:r>
              <a:rPr lang="ja-JP" altLang="en-US" sz="1400" b="1">
                <a:ea typeface="HG丸ｺﾞｼｯｸM-PRO" pitchFamily="50" charset="-128"/>
                <a:cs typeface="ＭＳ Ｐゴシック" pitchFamily="50" charset="-128"/>
              </a:rPr>
              <a:t>仮設トイレの</a:t>
            </a:r>
          </a:p>
          <a:p>
            <a:pPr>
              <a:spcBef>
                <a:spcPct val="0"/>
              </a:spcBef>
            </a:pPr>
            <a:r>
              <a:rPr lang="ja-JP" altLang="en-US" sz="1400" b="1">
                <a:ea typeface="HG丸ｺﾞｼｯｸM-PRO" pitchFamily="50" charset="-128"/>
                <a:cs typeface="ＭＳ Ｐゴシック" pitchFamily="50" charset="-128"/>
              </a:rPr>
              <a:t>設置場所</a:t>
            </a:r>
          </a:p>
        </p:txBody>
      </p:sp>
      <p:sp>
        <p:nvSpPr>
          <p:cNvPr id="527378" name="Rectangle 18"/>
          <p:cNvSpPr>
            <a:spLocks noChangeArrowheads="1"/>
          </p:cNvSpPr>
          <p:nvPr/>
        </p:nvSpPr>
        <p:spPr bwMode="auto">
          <a:xfrm>
            <a:off x="179388" y="5472113"/>
            <a:ext cx="2376487" cy="620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har char="•"/>
              <a:defRPr kumimoji="1" sz="3200">
                <a:solidFill>
                  <a:schemeClr val="tx1"/>
                </a:solidFill>
                <a:latin typeface="Arial" charset="0"/>
                <a:ea typeface="ＭＳ Ｐゴシック" pitchFamily="50" charset="-128"/>
              </a:defRPr>
            </a:lvl1pPr>
            <a:lvl2pPr marL="742950" indent="-285750" algn="l">
              <a:spcBef>
                <a:spcPct val="20000"/>
              </a:spcBef>
              <a:buChar char="–"/>
              <a:defRPr kumimoji="1" sz="2800">
                <a:solidFill>
                  <a:schemeClr val="tx1"/>
                </a:solidFill>
                <a:latin typeface="Arial" charset="0"/>
                <a:ea typeface="ＭＳ Ｐゴシック" pitchFamily="50" charset="-128"/>
              </a:defRPr>
            </a:lvl2pPr>
            <a:lvl3pPr marL="1143000" indent="-228600" algn="l">
              <a:spcBef>
                <a:spcPct val="20000"/>
              </a:spcBef>
              <a:buChar char="•"/>
              <a:defRPr kumimoji="1" sz="2400">
                <a:solidFill>
                  <a:schemeClr val="tx1"/>
                </a:solidFill>
                <a:latin typeface="Arial" charset="0"/>
                <a:ea typeface="ＭＳ Ｐゴシック" pitchFamily="50" charset="-128"/>
              </a:defRPr>
            </a:lvl3pPr>
            <a:lvl4pPr marL="1600200" indent="-228600" algn="l">
              <a:spcBef>
                <a:spcPct val="20000"/>
              </a:spcBef>
              <a:buChar char="–"/>
              <a:defRPr kumimoji="1" sz="2000">
                <a:solidFill>
                  <a:schemeClr val="tx1"/>
                </a:solidFill>
                <a:latin typeface="Arial" charset="0"/>
                <a:ea typeface="ＭＳ Ｐゴシック" pitchFamily="50" charset="-128"/>
              </a:defRPr>
            </a:lvl4pPr>
            <a:lvl5pPr marL="2057400" indent="-228600" algn="l">
              <a:spcBef>
                <a:spcPct val="20000"/>
              </a:spcBef>
              <a:buChar char="»"/>
              <a:defRPr kumimoji="1" sz="2000">
                <a:solidFill>
                  <a:schemeClr val="tx1"/>
                </a:solidFill>
                <a:latin typeface="Arial" charset="0"/>
                <a:ea typeface="ＭＳ Ｐゴシック" pitchFamily="50" charset="-128"/>
              </a:defRPr>
            </a:lvl5pPr>
            <a:lvl6pPr marL="2514600" indent="-228600" fontAlgn="base">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fontAlgn="base">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fontAlgn="base">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fontAlgn="base">
              <a:spcBef>
                <a:spcPct val="20000"/>
              </a:spcBef>
              <a:spcAft>
                <a:spcPct val="0"/>
              </a:spcAft>
              <a:buChar char="»"/>
              <a:defRPr kumimoji="1" sz="2000">
                <a:solidFill>
                  <a:schemeClr val="tx1"/>
                </a:solidFill>
                <a:latin typeface="Arial" charset="0"/>
                <a:ea typeface="ＭＳ Ｐゴシック" pitchFamily="50" charset="-128"/>
              </a:defRPr>
            </a:lvl9pPr>
          </a:lstStyle>
          <a:p>
            <a:pPr>
              <a:buFontTx/>
              <a:buNone/>
            </a:pPr>
            <a:r>
              <a:rPr lang="ja-JP" altLang="en-US" sz="2000" b="1">
                <a:solidFill>
                  <a:srgbClr val="FF0000"/>
                </a:solidFill>
                <a:ea typeface="HG丸ｺﾞｼｯｸM-PRO" pitchFamily="50" charset="-128"/>
              </a:rPr>
              <a:t>トイレの対応</a:t>
            </a:r>
          </a:p>
        </p:txBody>
      </p:sp>
      <p:sp>
        <p:nvSpPr>
          <p:cNvPr id="527379" name="Rectangle 19"/>
          <p:cNvSpPr>
            <a:spLocks noChangeArrowheads="1"/>
          </p:cNvSpPr>
          <p:nvPr/>
        </p:nvSpPr>
        <p:spPr bwMode="auto">
          <a:xfrm>
            <a:off x="2482850" y="2879725"/>
            <a:ext cx="2376488"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har char="•"/>
              <a:defRPr kumimoji="1" sz="3200">
                <a:solidFill>
                  <a:schemeClr val="tx1"/>
                </a:solidFill>
                <a:latin typeface="Arial" charset="0"/>
                <a:ea typeface="ＭＳ Ｐゴシック" pitchFamily="50" charset="-128"/>
              </a:defRPr>
            </a:lvl1pPr>
            <a:lvl2pPr marL="742950" indent="-285750" algn="l">
              <a:spcBef>
                <a:spcPct val="20000"/>
              </a:spcBef>
              <a:buChar char="–"/>
              <a:defRPr kumimoji="1" sz="2800">
                <a:solidFill>
                  <a:schemeClr val="tx1"/>
                </a:solidFill>
                <a:latin typeface="Arial" charset="0"/>
                <a:ea typeface="ＭＳ Ｐゴシック" pitchFamily="50" charset="-128"/>
              </a:defRPr>
            </a:lvl2pPr>
            <a:lvl3pPr marL="1143000" indent="-228600" algn="l">
              <a:spcBef>
                <a:spcPct val="20000"/>
              </a:spcBef>
              <a:buChar char="•"/>
              <a:defRPr kumimoji="1" sz="2400">
                <a:solidFill>
                  <a:schemeClr val="tx1"/>
                </a:solidFill>
                <a:latin typeface="Arial" charset="0"/>
                <a:ea typeface="ＭＳ Ｐゴシック" pitchFamily="50" charset="-128"/>
              </a:defRPr>
            </a:lvl3pPr>
            <a:lvl4pPr marL="1600200" indent="-228600" algn="l">
              <a:spcBef>
                <a:spcPct val="20000"/>
              </a:spcBef>
              <a:buChar char="–"/>
              <a:defRPr kumimoji="1" sz="2000">
                <a:solidFill>
                  <a:schemeClr val="tx1"/>
                </a:solidFill>
                <a:latin typeface="Arial" charset="0"/>
                <a:ea typeface="ＭＳ Ｐゴシック" pitchFamily="50" charset="-128"/>
              </a:defRPr>
            </a:lvl4pPr>
            <a:lvl5pPr marL="2057400" indent="-228600" algn="l">
              <a:spcBef>
                <a:spcPct val="20000"/>
              </a:spcBef>
              <a:buChar char="»"/>
              <a:defRPr kumimoji="1" sz="2000">
                <a:solidFill>
                  <a:schemeClr val="tx1"/>
                </a:solidFill>
                <a:latin typeface="Arial" charset="0"/>
                <a:ea typeface="ＭＳ Ｐゴシック" pitchFamily="50" charset="-128"/>
              </a:defRPr>
            </a:lvl5pPr>
            <a:lvl6pPr marL="2514600" indent="-228600" fontAlgn="base">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fontAlgn="base">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fontAlgn="base">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fontAlgn="base">
              <a:spcBef>
                <a:spcPct val="20000"/>
              </a:spcBef>
              <a:spcAft>
                <a:spcPct val="0"/>
              </a:spcAft>
              <a:buChar char="»"/>
              <a:defRPr kumimoji="1" sz="2000">
                <a:solidFill>
                  <a:schemeClr val="tx1"/>
                </a:solidFill>
                <a:latin typeface="Arial" charset="0"/>
                <a:ea typeface="ＭＳ Ｐゴシック" pitchFamily="50" charset="-128"/>
              </a:defRPr>
            </a:lvl9pPr>
          </a:lstStyle>
          <a:p>
            <a:pPr>
              <a:buFontTx/>
              <a:buNone/>
            </a:pPr>
            <a:r>
              <a:rPr lang="ja-JP" altLang="en-US" sz="2000" b="1">
                <a:solidFill>
                  <a:srgbClr val="FF0000"/>
                </a:solidFill>
                <a:ea typeface="HG丸ｺﾞｼｯｸM-PRO" pitchFamily="50" charset="-128"/>
              </a:rPr>
              <a:t>ペットの対応</a:t>
            </a:r>
          </a:p>
        </p:txBody>
      </p:sp>
      <p:sp>
        <p:nvSpPr>
          <p:cNvPr id="527372" name="Rectangle 12"/>
          <p:cNvSpPr>
            <a:spLocks noChangeArrowheads="1"/>
          </p:cNvSpPr>
          <p:nvPr/>
        </p:nvSpPr>
        <p:spPr bwMode="auto">
          <a:xfrm>
            <a:off x="2555875" y="3502025"/>
            <a:ext cx="1439863" cy="863600"/>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0"/>
              </a:spcBef>
            </a:pPr>
            <a:r>
              <a:rPr lang="ja-JP" altLang="en-US" sz="1600" b="1">
                <a:ea typeface="HG丸ｺﾞｼｯｸM-PRO" pitchFamily="50" charset="-128"/>
                <a:cs typeface="ＭＳ Ｐゴシック" pitchFamily="50" charset="-128"/>
              </a:rPr>
              <a:t>ペット持込</a:t>
            </a:r>
          </a:p>
          <a:p>
            <a:pPr>
              <a:spcBef>
                <a:spcPct val="0"/>
              </a:spcBef>
            </a:pPr>
            <a:r>
              <a:rPr lang="ja-JP" altLang="en-US" sz="1600" b="1">
                <a:ea typeface="HG丸ｺﾞｼｯｸM-PRO" pitchFamily="50" charset="-128"/>
                <a:cs typeface="ＭＳ Ｐゴシック" pitchFamily="50" charset="-128"/>
              </a:rPr>
              <a:t>の対応</a:t>
            </a:r>
          </a:p>
        </p:txBody>
      </p:sp>
      <p:sp>
        <p:nvSpPr>
          <p:cNvPr id="527373" name="Rectangle 13"/>
          <p:cNvSpPr>
            <a:spLocks noChangeArrowheads="1"/>
          </p:cNvSpPr>
          <p:nvPr/>
        </p:nvSpPr>
        <p:spPr bwMode="auto">
          <a:xfrm>
            <a:off x="2555875" y="4581525"/>
            <a:ext cx="1439863" cy="863600"/>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0"/>
              </a:spcBef>
            </a:pPr>
            <a:r>
              <a:rPr lang="ja-JP" altLang="en-US" sz="1600" b="1">
                <a:ea typeface="HG丸ｺﾞｼｯｸM-PRO" pitchFamily="50" charset="-128"/>
                <a:cs typeface="ＭＳ Ｐゴシック" pitchFamily="50" charset="-128"/>
              </a:rPr>
              <a:t>ペットの飼育</a:t>
            </a:r>
          </a:p>
          <a:p>
            <a:pPr>
              <a:spcBef>
                <a:spcPct val="0"/>
              </a:spcBef>
            </a:pPr>
            <a:r>
              <a:rPr lang="ja-JP" altLang="en-US" sz="1600" b="1">
                <a:ea typeface="HG丸ｺﾞｼｯｸM-PRO" pitchFamily="50" charset="-128"/>
                <a:cs typeface="ＭＳ Ｐゴシック" pitchFamily="50" charset="-128"/>
              </a:rPr>
              <a:t>場所の設定</a:t>
            </a:r>
          </a:p>
        </p:txBody>
      </p:sp>
      <p:sp>
        <p:nvSpPr>
          <p:cNvPr id="527375" name="Oval 15"/>
          <p:cNvSpPr>
            <a:spLocks noChangeArrowheads="1"/>
          </p:cNvSpPr>
          <p:nvPr/>
        </p:nvSpPr>
        <p:spPr bwMode="auto">
          <a:xfrm>
            <a:off x="2339975" y="3284538"/>
            <a:ext cx="1943100" cy="2376487"/>
          </a:xfrm>
          <a:prstGeom prst="ellipse">
            <a:avLst/>
          </a:prstGeom>
          <a:noFill/>
          <a:ln w="28575">
            <a:solidFill>
              <a:srgbClr val="FF0000"/>
            </a:solidFill>
            <a:round/>
            <a:headEnd/>
            <a:tailEnd/>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7382" name="Oval 22"/>
          <p:cNvSpPr>
            <a:spLocks noChangeArrowheads="1"/>
          </p:cNvSpPr>
          <p:nvPr/>
        </p:nvSpPr>
        <p:spPr bwMode="auto">
          <a:xfrm>
            <a:off x="2341563" y="6381750"/>
            <a:ext cx="1943100" cy="2376488"/>
          </a:xfrm>
          <a:prstGeom prst="ellipse">
            <a:avLst/>
          </a:prstGeom>
          <a:noFill/>
          <a:ln w="28575">
            <a:solidFill>
              <a:srgbClr val="FF0000"/>
            </a:solidFill>
            <a:round/>
            <a:headEnd/>
            <a:tailEnd/>
          </a:ln>
          <a:effectLst/>
          <a:extLst>
            <a:ext uri="{909E8E84-426E-40DD-AFC4-6F175D3DCCD1}">
              <a14:hiddenFill xmlns:a14="http://schemas.microsoft.com/office/drawing/2010/main">
                <a:solidFill>
                  <a:srgbClr val="CC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7383" name="Rectangle 23"/>
          <p:cNvSpPr>
            <a:spLocks noChangeArrowheads="1"/>
          </p:cNvSpPr>
          <p:nvPr/>
        </p:nvSpPr>
        <p:spPr bwMode="auto">
          <a:xfrm>
            <a:off x="2268538" y="5976938"/>
            <a:ext cx="2376487" cy="620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har char="•"/>
              <a:defRPr kumimoji="1" sz="3200">
                <a:solidFill>
                  <a:schemeClr val="tx1"/>
                </a:solidFill>
                <a:latin typeface="Arial" charset="0"/>
                <a:ea typeface="ＭＳ Ｐゴシック" pitchFamily="50" charset="-128"/>
              </a:defRPr>
            </a:lvl1pPr>
            <a:lvl2pPr marL="742950" indent="-285750" algn="l">
              <a:spcBef>
                <a:spcPct val="20000"/>
              </a:spcBef>
              <a:buChar char="–"/>
              <a:defRPr kumimoji="1" sz="2800">
                <a:solidFill>
                  <a:schemeClr val="tx1"/>
                </a:solidFill>
                <a:latin typeface="Arial" charset="0"/>
                <a:ea typeface="ＭＳ Ｐゴシック" pitchFamily="50" charset="-128"/>
              </a:defRPr>
            </a:lvl2pPr>
            <a:lvl3pPr marL="1143000" indent="-228600" algn="l">
              <a:spcBef>
                <a:spcPct val="20000"/>
              </a:spcBef>
              <a:buChar char="•"/>
              <a:defRPr kumimoji="1" sz="2400">
                <a:solidFill>
                  <a:schemeClr val="tx1"/>
                </a:solidFill>
                <a:latin typeface="Arial" charset="0"/>
                <a:ea typeface="ＭＳ Ｐゴシック" pitchFamily="50" charset="-128"/>
              </a:defRPr>
            </a:lvl3pPr>
            <a:lvl4pPr marL="1600200" indent="-228600" algn="l">
              <a:spcBef>
                <a:spcPct val="20000"/>
              </a:spcBef>
              <a:buChar char="–"/>
              <a:defRPr kumimoji="1" sz="2000">
                <a:solidFill>
                  <a:schemeClr val="tx1"/>
                </a:solidFill>
                <a:latin typeface="Arial" charset="0"/>
                <a:ea typeface="ＭＳ Ｐゴシック" pitchFamily="50" charset="-128"/>
              </a:defRPr>
            </a:lvl4pPr>
            <a:lvl5pPr marL="2057400" indent="-228600" algn="l">
              <a:spcBef>
                <a:spcPct val="20000"/>
              </a:spcBef>
              <a:buChar char="»"/>
              <a:defRPr kumimoji="1" sz="2000">
                <a:solidFill>
                  <a:schemeClr val="tx1"/>
                </a:solidFill>
                <a:latin typeface="Arial" charset="0"/>
                <a:ea typeface="ＭＳ Ｐゴシック" pitchFamily="50" charset="-128"/>
              </a:defRPr>
            </a:lvl5pPr>
            <a:lvl6pPr marL="2514600" indent="-228600" fontAlgn="base">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fontAlgn="base">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fontAlgn="base">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fontAlgn="base">
              <a:spcBef>
                <a:spcPct val="20000"/>
              </a:spcBef>
              <a:spcAft>
                <a:spcPct val="0"/>
              </a:spcAft>
              <a:buChar char="»"/>
              <a:defRPr kumimoji="1" sz="2000">
                <a:solidFill>
                  <a:schemeClr val="tx1"/>
                </a:solidFill>
                <a:latin typeface="Arial" charset="0"/>
                <a:ea typeface="ＭＳ Ｐゴシック" pitchFamily="50" charset="-128"/>
              </a:defRPr>
            </a:lvl9pPr>
          </a:lstStyle>
          <a:p>
            <a:pPr>
              <a:buFontTx/>
              <a:buNone/>
            </a:pPr>
            <a:r>
              <a:rPr lang="ja-JP" altLang="en-US" sz="1600" b="1">
                <a:solidFill>
                  <a:srgbClr val="FF0000"/>
                </a:solidFill>
                <a:ea typeface="HG丸ｺﾞｼｯｸM-PRO" pitchFamily="50" charset="-128"/>
              </a:rPr>
              <a:t>災害時要援護者の対応</a:t>
            </a:r>
          </a:p>
        </p:txBody>
      </p:sp>
      <p:sp>
        <p:nvSpPr>
          <p:cNvPr id="527384" name="Rectangle 24"/>
          <p:cNvSpPr>
            <a:spLocks noChangeArrowheads="1"/>
          </p:cNvSpPr>
          <p:nvPr/>
        </p:nvSpPr>
        <p:spPr bwMode="auto">
          <a:xfrm>
            <a:off x="2627313" y="6742113"/>
            <a:ext cx="1439862" cy="142875"/>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0"/>
              </a:spcBef>
            </a:pPr>
            <a:endParaRPr lang="ja-JP" altLang="en-US" sz="1600" b="1">
              <a:ea typeface="HG丸ｺﾞｼｯｸM-PRO" pitchFamily="50" charset="-128"/>
              <a:cs typeface="ＭＳ Ｐゴシック" pitchFamily="50" charset="-128"/>
            </a:endParaRPr>
          </a:p>
        </p:txBody>
      </p:sp>
      <p:sp>
        <p:nvSpPr>
          <p:cNvPr id="527387" name="AutoShape 27" descr="75%"/>
          <p:cNvSpPr>
            <a:spLocks noChangeArrowheads="1"/>
          </p:cNvSpPr>
          <p:nvPr/>
        </p:nvSpPr>
        <p:spPr bwMode="auto">
          <a:xfrm>
            <a:off x="4211351" y="3282043"/>
            <a:ext cx="720725" cy="2447925"/>
          </a:xfrm>
          <a:prstGeom prst="rightArrow">
            <a:avLst>
              <a:gd name="adj1" fmla="val 50000"/>
              <a:gd name="adj2" fmla="val 25000"/>
            </a:avLst>
          </a:prstGeom>
          <a:pattFill prst="pct75">
            <a:fgClr>
              <a:schemeClr val="tx2">
                <a:alpha val="89999"/>
              </a:schemeClr>
            </a:fgClr>
            <a:bgClr>
              <a:srgbClr val="FFFFFF">
                <a:alpha val="89999"/>
              </a:srgbClr>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27390" name="Rectangle 30"/>
          <p:cNvSpPr>
            <a:spLocks noChangeArrowheads="1"/>
          </p:cNvSpPr>
          <p:nvPr/>
        </p:nvSpPr>
        <p:spPr bwMode="auto">
          <a:xfrm>
            <a:off x="5376863" y="2635244"/>
            <a:ext cx="2376487" cy="620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har char="•"/>
              <a:defRPr kumimoji="1" sz="3200">
                <a:solidFill>
                  <a:schemeClr val="tx1"/>
                </a:solidFill>
                <a:latin typeface="Arial" charset="0"/>
                <a:ea typeface="ＭＳ Ｐゴシック" pitchFamily="50" charset="-128"/>
              </a:defRPr>
            </a:lvl1pPr>
            <a:lvl2pPr marL="742950" indent="-285750" algn="l">
              <a:spcBef>
                <a:spcPct val="20000"/>
              </a:spcBef>
              <a:buChar char="–"/>
              <a:defRPr kumimoji="1" sz="2800">
                <a:solidFill>
                  <a:schemeClr val="tx1"/>
                </a:solidFill>
                <a:latin typeface="Arial" charset="0"/>
                <a:ea typeface="ＭＳ Ｐゴシック" pitchFamily="50" charset="-128"/>
              </a:defRPr>
            </a:lvl2pPr>
            <a:lvl3pPr marL="1143000" indent="-228600" algn="l">
              <a:spcBef>
                <a:spcPct val="20000"/>
              </a:spcBef>
              <a:buChar char="•"/>
              <a:defRPr kumimoji="1" sz="2400">
                <a:solidFill>
                  <a:schemeClr val="tx1"/>
                </a:solidFill>
                <a:latin typeface="Arial" charset="0"/>
                <a:ea typeface="ＭＳ Ｐゴシック" pitchFamily="50" charset="-128"/>
              </a:defRPr>
            </a:lvl3pPr>
            <a:lvl4pPr marL="1600200" indent="-228600" algn="l">
              <a:spcBef>
                <a:spcPct val="20000"/>
              </a:spcBef>
              <a:buChar char="–"/>
              <a:defRPr kumimoji="1" sz="2000">
                <a:solidFill>
                  <a:schemeClr val="tx1"/>
                </a:solidFill>
                <a:latin typeface="Arial" charset="0"/>
                <a:ea typeface="ＭＳ Ｐゴシック" pitchFamily="50" charset="-128"/>
              </a:defRPr>
            </a:lvl4pPr>
            <a:lvl5pPr marL="2057400" indent="-228600" algn="l">
              <a:spcBef>
                <a:spcPct val="20000"/>
              </a:spcBef>
              <a:buChar char="»"/>
              <a:defRPr kumimoji="1" sz="2000">
                <a:solidFill>
                  <a:schemeClr val="tx1"/>
                </a:solidFill>
                <a:latin typeface="Arial" charset="0"/>
                <a:ea typeface="ＭＳ Ｐゴシック" pitchFamily="50" charset="-128"/>
              </a:defRPr>
            </a:lvl5pPr>
            <a:lvl6pPr marL="2514600" indent="-228600" fontAlgn="base">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fontAlgn="base">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fontAlgn="base">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fontAlgn="base">
              <a:spcBef>
                <a:spcPct val="20000"/>
              </a:spcBef>
              <a:spcAft>
                <a:spcPct val="0"/>
              </a:spcAft>
              <a:buChar char="»"/>
              <a:defRPr kumimoji="1" sz="2000">
                <a:solidFill>
                  <a:schemeClr val="tx1"/>
                </a:solidFill>
                <a:latin typeface="Arial" charset="0"/>
                <a:ea typeface="ＭＳ Ｐゴシック" pitchFamily="50" charset="-128"/>
              </a:defRPr>
            </a:lvl9pPr>
          </a:lstStyle>
          <a:p>
            <a:pPr>
              <a:buFontTx/>
              <a:buNone/>
            </a:pPr>
            <a:r>
              <a:rPr lang="ja-JP" altLang="en-US" sz="2000" b="1" dirty="0" smtClean="0">
                <a:ea typeface="HG丸ｺﾞｼｯｸM-PRO" pitchFamily="50" charset="-128"/>
              </a:rPr>
              <a:t>トイレの対応</a:t>
            </a:r>
            <a:endParaRPr lang="ja-JP" altLang="en-US" sz="2000" b="1" dirty="0">
              <a:ea typeface="HG丸ｺﾞｼｯｸM-PRO" pitchFamily="50" charset="-128"/>
            </a:endParaRPr>
          </a:p>
        </p:txBody>
      </p:sp>
      <p:sp>
        <p:nvSpPr>
          <p:cNvPr id="527392" name="Rectangle 32"/>
          <p:cNvSpPr>
            <a:spLocks noChangeArrowheads="1"/>
          </p:cNvSpPr>
          <p:nvPr/>
        </p:nvSpPr>
        <p:spPr bwMode="auto">
          <a:xfrm>
            <a:off x="0" y="836613"/>
            <a:ext cx="8353425"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har char="•"/>
              <a:defRPr kumimoji="1" sz="3200">
                <a:solidFill>
                  <a:schemeClr val="tx1"/>
                </a:solidFill>
                <a:latin typeface="Arial" charset="0"/>
                <a:ea typeface="ＭＳ Ｐゴシック" pitchFamily="50" charset="-128"/>
              </a:defRPr>
            </a:lvl1pPr>
            <a:lvl2pPr marL="742950" indent="-285750" algn="l">
              <a:spcBef>
                <a:spcPct val="20000"/>
              </a:spcBef>
              <a:buChar char="–"/>
              <a:defRPr kumimoji="1" sz="2800">
                <a:solidFill>
                  <a:schemeClr val="tx1"/>
                </a:solidFill>
                <a:latin typeface="Arial" charset="0"/>
                <a:ea typeface="ＭＳ Ｐゴシック" pitchFamily="50" charset="-128"/>
              </a:defRPr>
            </a:lvl2pPr>
            <a:lvl3pPr marL="1143000" indent="-228600" algn="l">
              <a:spcBef>
                <a:spcPct val="20000"/>
              </a:spcBef>
              <a:buChar char="•"/>
              <a:defRPr kumimoji="1" sz="2400">
                <a:solidFill>
                  <a:schemeClr val="tx1"/>
                </a:solidFill>
                <a:latin typeface="Arial" charset="0"/>
                <a:ea typeface="ＭＳ Ｐゴシック" pitchFamily="50" charset="-128"/>
              </a:defRPr>
            </a:lvl3pPr>
            <a:lvl4pPr marL="1600200" indent="-228600" algn="l">
              <a:spcBef>
                <a:spcPct val="20000"/>
              </a:spcBef>
              <a:buChar char="–"/>
              <a:defRPr kumimoji="1" sz="2000">
                <a:solidFill>
                  <a:schemeClr val="tx1"/>
                </a:solidFill>
                <a:latin typeface="Arial" charset="0"/>
                <a:ea typeface="ＭＳ Ｐゴシック" pitchFamily="50" charset="-128"/>
              </a:defRPr>
            </a:lvl4pPr>
            <a:lvl5pPr marL="2057400" indent="-228600" algn="l">
              <a:spcBef>
                <a:spcPct val="20000"/>
              </a:spcBef>
              <a:buChar char="»"/>
              <a:defRPr kumimoji="1" sz="2000">
                <a:solidFill>
                  <a:schemeClr val="tx1"/>
                </a:solidFill>
                <a:latin typeface="Arial" charset="0"/>
                <a:ea typeface="ＭＳ Ｐゴシック" pitchFamily="50" charset="-128"/>
              </a:defRPr>
            </a:lvl5pPr>
            <a:lvl6pPr marL="2514600" indent="-228600" fontAlgn="base">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fontAlgn="base">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fontAlgn="base">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fontAlgn="base">
              <a:spcBef>
                <a:spcPct val="20000"/>
              </a:spcBef>
              <a:spcAft>
                <a:spcPct val="0"/>
              </a:spcAft>
              <a:buChar char="»"/>
              <a:defRPr kumimoji="1" sz="2000">
                <a:solidFill>
                  <a:schemeClr val="tx1"/>
                </a:solidFill>
                <a:latin typeface="Arial" charset="0"/>
                <a:ea typeface="ＭＳ Ｐゴシック" pitchFamily="50" charset="-128"/>
              </a:defRPr>
            </a:lvl9pPr>
          </a:lstStyle>
          <a:p>
            <a:pPr>
              <a:buFontTx/>
              <a:buNone/>
            </a:pPr>
            <a:r>
              <a:rPr lang="ja-JP" altLang="en-US" sz="2600" dirty="0">
                <a:ea typeface="HG丸ｺﾞｼｯｸM-PRO" pitchFamily="50" charset="-128"/>
              </a:rPr>
              <a:t>　</a:t>
            </a:r>
            <a:r>
              <a:rPr lang="ja-JP" altLang="en-US" sz="2600" dirty="0" smtClean="0">
                <a:ea typeface="HG丸ｺﾞｼｯｸM-PRO" pitchFamily="50" charset="-128"/>
              </a:rPr>
              <a:t>　　課題</a:t>
            </a:r>
            <a:r>
              <a:rPr lang="ja-JP" altLang="en-US" sz="2600" dirty="0">
                <a:ea typeface="HG丸ｺﾞｼｯｸM-PRO" pitchFamily="50" charset="-128"/>
              </a:rPr>
              <a:t>抽出した中から</a:t>
            </a:r>
            <a:r>
              <a:rPr lang="ja-JP" altLang="en-US" sz="2600" dirty="0" smtClean="0">
                <a:ea typeface="HG丸ｺﾞｼｯｸM-PRO" pitchFamily="50" charset="-128"/>
              </a:rPr>
              <a:t>、</a:t>
            </a:r>
            <a:r>
              <a:rPr lang="ja-JP" altLang="en-US" sz="2600" dirty="0">
                <a:solidFill>
                  <a:srgbClr val="0033CC"/>
                </a:solidFill>
                <a:effectLst>
                  <a:outerShdw blurRad="38100" dist="38100" dir="2700000" algn="tl">
                    <a:srgbClr val="C0C0C0"/>
                  </a:outerShdw>
                </a:effectLst>
                <a:ea typeface="HG丸ｺﾞｼｯｸM-PRO" pitchFamily="50" charset="-128"/>
              </a:rPr>
              <a:t>２</a:t>
            </a:r>
            <a:r>
              <a:rPr lang="ja-JP" altLang="en-US" sz="2600" dirty="0" smtClean="0">
                <a:solidFill>
                  <a:srgbClr val="0033CC"/>
                </a:solidFill>
                <a:effectLst>
                  <a:outerShdw blurRad="38100" dist="38100" dir="2700000" algn="tl">
                    <a:srgbClr val="C0C0C0"/>
                  </a:outerShdw>
                </a:effectLst>
                <a:ea typeface="HG丸ｺﾞｼｯｸM-PRO" pitchFamily="50" charset="-128"/>
              </a:rPr>
              <a:t>つ</a:t>
            </a:r>
            <a:r>
              <a:rPr lang="ja-JP" altLang="en-US" sz="2600" dirty="0">
                <a:ea typeface="HG丸ｺﾞｼｯｸM-PRO" pitchFamily="50" charset="-128"/>
              </a:rPr>
              <a:t>選び、グループで</a:t>
            </a:r>
          </a:p>
          <a:p>
            <a:pPr>
              <a:buFontTx/>
              <a:buNone/>
            </a:pPr>
            <a:r>
              <a:rPr lang="ja-JP" altLang="en-US" sz="2600" dirty="0">
                <a:ea typeface="HG丸ｺﾞｼｯｸM-PRO" pitchFamily="50" charset="-128"/>
              </a:rPr>
              <a:t>　　　</a:t>
            </a:r>
            <a:r>
              <a:rPr lang="ja-JP" altLang="en-US" sz="2600" dirty="0">
                <a:solidFill>
                  <a:srgbClr val="0033CC"/>
                </a:solidFill>
                <a:effectLst>
                  <a:outerShdw blurRad="38100" dist="38100" dir="2700000" algn="tl">
                    <a:srgbClr val="C0C0C0"/>
                  </a:outerShdw>
                </a:effectLst>
                <a:ea typeface="HG丸ｺﾞｼｯｸM-PRO" pitchFamily="50" charset="-128"/>
              </a:rPr>
              <a:t>意見を出し合いその対応方法を検討</a:t>
            </a:r>
            <a:r>
              <a:rPr lang="ja-JP" altLang="en-US" sz="2600" dirty="0">
                <a:ea typeface="HG丸ｺﾞｼｯｸM-PRO" pitchFamily="50" charset="-128"/>
              </a:rPr>
              <a:t>します。</a:t>
            </a:r>
          </a:p>
        </p:txBody>
      </p:sp>
      <p:sp>
        <p:nvSpPr>
          <p:cNvPr id="527394" name="Rectangle 34"/>
          <p:cNvSpPr>
            <a:spLocks noChangeArrowheads="1"/>
          </p:cNvSpPr>
          <p:nvPr/>
        </p:nvSpPr>
        <p:spPr bwMode="auto">
          <a:xfrm>
            <a:off x="5436096" y="5301208"/>
            <a:ext cx="2376487"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har char="•"/>
              <a:defRPr kumimoji="1" sz="3200">
                <a:solidFill>
                  <a:schemeClr val="tx1"/>
                </a:solidFill>
                <a:latin typeface="Arial" charset="0"/>
                <a:ea typeface="ＭＳ Ｐゴシック" pitchFamily="50" charset="-128"/>
              </a:defRPr>
            </a:lvl1pPr>
            <a:lvl2pPr marL="742950" indent="-285750" algn="l">
              <a:spcBef>
                <a:spcPct val="20000"/>
              </a:spcBef>
              <a:buChar char="–"/>
              <a:defRPr kumimoji="1" sz="2800">
                <a:solidFill>
                  <a:schemeClr val="tx1"/>
                </a:solidFill>
                <a:latin typeface="Arial" charset="0"/>
                <a:ea typeface="ＭＳ Ｐゴシック" pitchFamily="50" charset="-128"/>
              </a:defRPr>
            </a:lvl2pPr>
            <a:lvl3pPr marL="1143000" indent="-228600" algn="l">
              <a:spcBef>
                <a:spcPct val="20000"/>
              </a:spcBef>
              <a:buChar char="•"/>
              <a:defRPr kumimoji="1" sz="2400">
                <a:solidFill>
                  <a:schemeClr val="tx1"/>
                </a:solidFill>
                <a:latin typeface="Arial" charset="0"/>
                <a:ea typeface="ＭＳ Ｐゴシック" pitchFamily="50" charset="-128"/>
              </a:defRPr>
            </a:lvl3pPr>
            <a:lvl4pPr marL="1600200" indent="-228600" algn="l">
              <a:spcBef>
                <a:spcPct val="20000"/>
              </a:spcBef>
              <a:buChar char="–"/>
              <a:defRPr kumimoji="1" sz="2000">
                <a:solidFill>
                  <a:schemeClr val="tx1"/>
                </a:solidFill>
                <a:latin typeface="Arial" charset="0"/>
                <a:ea typeface="ＭＳ Ｐゴシック" pitchFamily="50" charset="-128"/>
              </a:defRPr>
            </a:lvl4pPr>
            <a:lvl5pPr marL="2057400" indent="-228600" algn="l">
              <a:spcBef>
                <a:spcPct val="20000"/>
              </a:spcBef>
              <a:buChar char="»"/>
              <a:defRPr kumimoji="1" sz="2000">
                <a:solidFill>
                  <a:schemeClr val="tx1"/>
                </a:solidFill>
                <a:latin typeface="Arial" charset="0"/>
                <a:ea typeface="ＭＳ Ｐゴシック" pitchFamily="50" charset="-128"/>
              </a:defRPr>
            </a:lvl5pPr>
            <a:lvl6pPr marL="2514600" indent="-228600" fontAlgn="base">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fontAlgn="base">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fontAlgn="base">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fontAlgn="base">
              <a:spcBef>
                <a:spcPct val="20000"/>
              </a:spcBef>
              <a:spcAft>
                <a:spcPct val="0"/>
              </a:spcAft>
              <a:buChar char="»"/>
              <a:defRPr kumimoji="1" sz="2000">
                <a:solidFill>
                  <a:schemeClr val="tx1"/>
                </a:solidFill>
                <a:latin typeface="Arial" charset="0"/>
                <a:ea typeface="ＭＳ Ｐゴシック" pitchFamily="50" charset="-128"/>
              </a:defRPr>
            </a:lvl9pPr>
          </a:lstStyle>
          <a:p>
            <a:pPr>
              <a:buFontTx/>
              <a:buNone/>
            </a:pPr>
            <a:r>
              <a:rPr lang="ja-JP" altLang="en-US" sz="2000" b="1" dirty="0">
                <a:ea typeface="HG丸ｺﾞｼｯｸM-PRO" pitchFamily="50" charset="-128"/>
              </a:rPr>
              <a:t>ペットの対応</a:t>
            </a:r>
          </a:p>
        </p:txBody>
      </p:sp>
      <p:pic>
        <p:nvPicPr>
          <p:cNvPr id="527395" name="Picture 25" descr="008_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2700000">
            <a:off x="7470775" y="925513"/>
            <a:ext cx="754063" cy="259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7396" name="Text Box 5"/>
          <p:cNvSpPr txBox="1">
            <a:spLocks noChangeArrowheads="1"/>
          </p:cNvSpPr>
          <p:nvPr/>
        </p:nvSpPr>
        <p:spPr bwMode="auto">
          <a:xfrm>
            <a:off x="8820150" y="6491288"/>
            <a:ext cx="323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1pPr>
            <a:lvl2pPr marL="742950" indent="-28575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2pPr>
            <a:lvl3pPr marL="11430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3pPr>
            <a:lvl4pPr marL="16002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4pPr>
            <a:lvl5pPr marL="20574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5pPr>
            <a:lvl6pPr marL="25146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6pPr>
            <a:lvl7pPr marL="29718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7pPr>
            <a:lvl8pPr marL="34290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8pPr>
            <a:lvl9pPr marL="38862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9pPr>
          </a:lstStyle>
          <a:p>
            <a:pPr algn="ctr" eaLnBrk="1" hangingPunct="1">
              <a:spcBef>
                <a:spcPct val="50000"/>
              </a:spcBef>
              <a:buClrTx/>
              <a:buSzTx/>
              <a:buFontTx/>
              <a:buNone/>
            </a:pPr>
            <a:fld id="{B31458A3-C112-4D79-AA7E-2E4810AFF136}" type="slidenum">
              <a:rPr lang="en-US" altLang="ja-JP" sz="1800">
                <a:solidFill>
                  <a:schemeClr val="tx1"/>
                </a:solidFill>
                <a:latin typeface="Arial Black" pitchFamily="34" charset="0"/>
              </a:rPr>
              <a:pPr algn="ctr" eaLnBrk="1" hangingPunct="1">
                <a:spcBef>
                  <a:spcPct val="50000"/>
                </a:spcBef>
                <a:buClrTx/>
                <a:buSzTx/>
                <a:buFontTx/>
                <a:buNone/>
              </a:pPr>
              <a:t>5</a:t>
            </a:fld>
            <a:endParaRPr lang="en-US" altLang="ja-JP" sz="1800" dirty="0">
              <a:solidFill>
                <a:schemeClr val="tx1"/>
              </a:solidFill>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0.19288 -0.01272 L -0.02743 -0.01272 " pathEditMode="relative" rAng="0" ptsTypes="AA">
                                      <p:cBhvr>
                                        <p:cTn id="6" dur="2000" fill="hold"/>
                                        <p:tgtEl>
                                          <p:spTgt spid="527395"/>
                                        </p:tgtEl>
                                        <p:attrNameLst>
                                          <p:attrName>ppt_x</p:attrName>
                                          <p:attrName>ppt_y</p:attrName>
                                        </p:attrNameLst>
                                      </p:cBhvr>
                                      <p:rCtr x="8264" y="0"/>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nodeType="clickEffect">
                                  <p:stCondLst>
                                    <p:cond delay="0"/>
                                  </p:stCondLst>
                                  <p:childTnLst>
                                    <p:animMotion origin="layout" path="M -0.18472 0.37526 L 0.00417 0.37526 " pathEditMode="relative" rAng="0" ptsTypes="AA">
                                      <p:cBhvr>
                                        <p:cTn id="10" dur="2000" fill="hold"/>
                                        <p:tgtEl>
                                          <p:spTgt spid="527395"/>
                                        </p:tgtEl>
                                        <p:attrNameLst>
                                          <p:attrName>ppt_x</p:attrName>
                                          <p:attrName>ppt_y</p:attrName>
                                        </p:attrNameLst>
                                      </p:cBhvr>
                                      <p:rCtr x="9444"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4114" t="-1" b="42003"/>
          <a:stretch/>
        </p:blipFill>
        <p:spPr bwMode="auto">
          <a:xfrm>
            <a:off x="0" y="1827390"/>
            <a:ext cx="8084128" cy="503061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29411" name="Rectangle 15"/>
          <p:cNvSpPr>
            <a:spLocks noChangeArrowheads="1"/>
          </p:cNvSpPr>
          <p:nvPr/>
        </p:nvSpPr>
        <p:spPr bwMode="auto">
          <a:xfrm>
            <a:off x="0" y="0"/>
            <a:ext cx="9144000" cy="692150"/>
          </a:xfrm>
          <a:prstGeom prst="rect">
            <a:avLst/>
          </a:prstGeom>
          <a:solidFill>
            <a:srgbClr val="00FFFF"/>
          </a:solidFill>
          <a:ln>
            <a:noFill/>
          </a:ln>
          <a:extLst/>
        </p:spPr>
        <p:txBody>
          <a:bodyPr anchor="b"/>
          <a:lstStyle>
            <a:lvl1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1pPr>
            <a:lvl2pPr marL="742950" indent="-28575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2pPr>
            <a:lvl3pPr marL="11430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3pPr>
            <a:lvl4pPr marL="16002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4pPr>
            <a:lvl5pPr marL="20574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5pPr>
            <a:lvl6pPr marL="25146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6pPr>
            <a:lvl7pPr marL="29718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7pPr>
            <a:lvl8pPr marL="34290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8pPr>
            <a:lvl9pPr marL="38862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9pPr>
          </a:lstStyle>
          <a:p>
            <a:pPr algn="ctr">
              <a:spcBef>
                <a:spcPct val="0"/>
              </a:spcBef>
              <a:buClrTx/>
              <a:buSzTx/>
              <a:buFontTx/>
              <a:buNone/>
            </a:pPr>
            <a:r>
              <a:rPr lang="ja-JP" altLang="en-US" sz="3600" b="1" dirty="0" smtClean="0">
                <a:solidFill>
                  <a:schemeClr val="bg1"/>
                </a:solidFill>
                <a:ea typeface="HG丸ｺﾞｼｯｸM-PRO" pitchFamily="50" charset="-128"/>
              </a:rPr>
              <a:t>手順③</a:t>
            </a:r>
            <a:r>
              <a:rPr lang="ja-JP" altLang="en-US" sz="3600" b="1" dirty="0">
                <a:solidFill>
                  <a:schemeClr val="bg1"/>
                </a:solidFill>
                <a:ea typeface="HG丸ｺﾞｼｯｸM-PRO" pitchFamily="50" charset="-128"/>
              </a:rPr>
              <a:t>　</a:t>
            </a:r>
            <a:r>
              <a:rPr lang="ja-JP" altLang="en-US" sz="3600" b="1" dirty="0" smtClean="0">
                <a:solidFill>
                  <a:schemeClr val="bg1"/>
                </a:solidFill>
                <a:ea typeface="HG丸ｺﾞｼｯｸM-PRO" pitchFamily="50" charset="-128"/>
              </a:rPr>
              <a:t>対応を考える</a:t>
            </a:r>
            <a:endParaRPr lang="ja-JP" altLang="en-US" sz="3600" b="1" dirty="0">
              <a:solidFill>
                <a:schemeClr val="bg1"/>
              </a:solidFill>
              <a:ea typeface="HG丸ｺﾞｼｯｸM-PRO" pitchFamily="50" charset="-128"/>
            </a:endParaRPr>
          </a:p>
        </p:txBody>
      </p:sp>
      <p:sp>
        <p:nvSpPr>
          <p:cNvPr id="529412" name="Text Box 4"/>
          <p:cNvSpPr txBox="1">
            <a:spLocks noChangeArrowheads="1"/>
          </p:cNvSpPr>
          <p:nvPr/>
        </p:nvSpPr>
        <p:spPr bwMode="auto">
          <a:xfrm>
            <a:off x="1331913" y="2781300"/>
            <a:ext cx="2808287" cy="549275"/>
          </a:xfrm>
          <a:prstGeom prst="rect">
            <a:avLst/>
          </a:prstGeom>
          <a:noFill/>
          <a:ln>
            <a:noFill/>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chemeClr val="tx1"/>
                </a:solidFill>
                <a:miter lim="800000"/>
                <a:headEnd/>
                <a:tailEnd/>
              </a14:hiddenLine>
            </a:ext>
          </a:extLst>
        </p:spPr>
        <p:txBody>
          <a:bodyPr>
            <a:spAutoFit/>
          </a:bodyPr>
          <a:lstStyle>
            <a:lvl1pPr indent="8255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1pPr>
            <a:lvl2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2pPr>
            <a:lvl3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3pPr>
            <a:lvl4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4pPr>
            <a:lvl5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5pPr>
            <a:lvl6pPr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6pPr>
            <a:lvl7pPr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7pPr>
            <a:lvl8pPr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8pPr>
            <a:lvl9pPr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9pPr>
          </a:lstStyle>
          <a:p>
            <a:pPr algn="ctr" eaLnBrk="1" hangingPunct="1">
              <a:spcBef>
                <a:spcPct val="50000"/>
              </a:spcBef>
              <a:buClrTx/>
              <a:buSzTx/>
              <a:buFontTx/>
              <a:buNone/>
            </a:pPr>
            <a:endParaRPr lang="ja-JP" altLang="en-US">
              <a:solidFill>
                <a:schemeClr val="tx1"/>
              </a:solidFill>
              <a:ea typeface="MS UI Gothic" pitchFamily="50" charset="-128"/>
            </a:endParaRPr>
          </a:p>
        </p:txBody>
      </p:sp>
      <p:sp>
        <p:nvSpPr>
          <p:cNvPr id="529413" name="Rectangle 5"/>
          <p:cNvSpPr>
            <a:spLocks noChangeArrowheads="1"/>
          </p:cNvSpPr>
          <p:nvPr/>
        </p:nvSpPr>
        <p:spPr bwMode="auto">
          <a:xfrm>
            <a:off x="3059113" y="3716338"/>
            <a:ext cx="4486275" cy="244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har char="•"/>
              <a:defRPr kumimoji="1" sz="3200">
                <a:solidFill>
                  <a:schemeClr val="tx1"/>
                </a:solidFill>
                <a:latin typeface="Arial" charset="0"/>
                <a:ea typeface="ＭＳ Ｐゴシック" pitchFamily="50" charset="-128"/>
              </a:defRPr>
            </a:lvl1pPr>
            <a:lvl2pPr marL="742950" indent="-285750" algn="l">
              <a:spcBef>
                <a:spcPct val="20000"/>
              </a:spcBef>
              <a:buChar char="–"/>
              <a:defRPr kumimoji="1" sz="2800">
                <a:solidFill>
                  <a:schemeClr val="tx1"/>
                </a:solidFill>
                <a:latin typeface="Arial" charset="0"/>
                <a:ea typeface="ＭＳ Ｐゴシック" pitchFamily="50" charset="-128"/>
              </a:defRPr>
            </a:lvl2pPr>
            <a:lvl3pPr marL="1143000" indent="-228600" algn="l">
              <a:spcBef>
                <a:spcPct val="20000"/>
              </a:spcBef>
              <a:buChar char="•"/>
              <a:defRPr kumimoji="1" sz="2400">
                <a:solidFill>
                  <a:schemeClr val="tx1"/>
                </a:solidFill>
                <a:latin typeface="Arial" charset="0"/>
                <a:ea typeface="ＭＳ Ｐゴシック" pitchFamily="50" charset="-128"/>
              </a:defRPr>
            </a:lvl3pPr>
            <a:lvl4pPr marL="1600200" indent="-228600" algn="l">
              <a:spcBef>
                <a:spcPct val="20000"/>
              </a:spcBef>
              <a:buChar char="–"/>
              <a:defRPr kumimoji="1" sz="2000">
                <a:solidFill>
                  <a:schemeClr val="tx1"/>
                </a:solidFill>
                <a:latin typeface="Arial" charset="0"/>
                <a:ea typeface="ＭＳ Ｐゴシック" pitchFamily="50" charset="-128"/>
              </a:defRPr>
            </a:lvl4pPr>
            <a:lvl5pPr marL="2057400" indent="-228600" algn="l">
              <a:spcBef>
                <a:spcPct val="20000"/>
              </a:spcBef>
              <a:buChar char="»"/>
              <a:defRPr kumimoji="1" sz="2000">
                <a:solidFill>
                  <a:schemeClr val="tx1"/>
                </a:solidFill>
                <a:latin typeface="Arial" charset="0"/>
                <a:ea typeface="ＭＳ Ｐゴシック" pitchFamily="50" charset="-128"/>
              </a:defRPr>
            </a:lvl5pPr>
            <a:lvl6pPr marL="2514600" indent="-228600" fontAlgn="base">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fontAlgn="base">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fontAlgn="base">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fontAlgn="base">
              <a:spcBef>
                <a:spcPct val="20000"/>
              </a:spcBef>
              <a:spcAft>
                <a:spcPct val="0"/>
              </a:spcAft>
              <a:buChar char="»"/>
              <a:defRPr kumimoji="1" sz="2000">
                <a:solidFill>
                  <a:schemeClr val="tx1"/>
                </a:solidFill>
                <a:latin typeface="Arial" charset="0"/>
                <a:ea typeface="ＭＳ Ｐゴシック" pitchFamily="50" charset="-128"/>
              </a:defRPr>
            </a:lvl9pPr>
          </a:lstStyle>
          <a:p>
            <a:pPr>
              <a:buFontTx/>
              <a:buNone/>
            </a:pPr>
            <a:endParaRPr lang="ja-JP" altLang="en-US" sz="2000" b="1">
              <a:ea typeface="HG丸ｺﾞｼｯｸM-PRO" pitchFamily="50" charset="-128"/>
            </a:endParaRPr>
          </a:p>
        </p:txBody>
      </p:sp>
      <p:sp>
        <p:nvSpPr>
          <p:cNvPr id="529415" name="Text Box 5"/>
          <p:cNvSpPr txBox="1">
            <a:spLocks noChangeArrowheads="1"/>
          </p:cNvSpPr>
          <p:nvPr/>
        </p:nvSpPr>
        <p:spPr bwMode="auto">
          <a:xfrm>
            <a:off x="8820150" y="6491288"/>
            <a:ext cx="323850" cy="366712"/>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1pPr>
            <a:lvl2pPr marL="742950" indent="-28575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2pPr>
            <a:lvl3pPr marL="11430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3pPr>
            <a:lvl4pPr marL="16002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4pPr>
            <a:lvl5pPr marL="20574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5pPr>
            <a:lvl6pPr marL="25146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6pPr>
            <a:lvl7pPr marL="29718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7pPr>
            <a:lvl8pPr marL="34290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8pPr>
            <a:lvl9pPr marL="38862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9pPr>
          </a:lstStyle>
          <a:p>
            <a:pPr algn="ctr" eaLnBrk="1" hangingPunct="1">
              <a:spcBef>
                <a:spcPct val="50000"/>
              </a:spcBef>
              <a:buClrTx/>
              <a:buSzTx/>
              <a:buFontTx/>
              <a:buNone/>
            </a:pPr>
            <a:fld id="{5D2AB286-80FE-4A6A-A453-9CCDC83EA10A}" type="slidenum">
              <a:rPr lang="en-US" altLang="ja-JP" sz="1800">
                <a:solidFill>
                  <a:schemeClr val="tx1"/>
                </a:solidFill>
                <a:latin typeface="Arial Black" pitchFamily="34" charset="0"/>
              </a:rPr>
              <a:pPr algn="ctr" eaLnBrk="1" hangingPunct="1">
                <a:spcBef>
                  <a:spcPct val="50000"/>
                </a:spcBef>
                <a:buClrTx/>
                <a:buSzTx/>
                <a:buFontTx/>
                <a:buNone/>
              </a:pPr>
              <a:t>6</a:t>
            </a:fld>
            <a:endParaRPr lang="en-US" altLang="ja-JP" sz="1800">
              <a:solidFill>
                <a:schemeClr val="tx1"/>
              </a:solidFill>
              <a:latin typeface="Arial Black" pitchFamily="34" charset="0"/>
            </a:endParaRPr>
          </a:p>
        </p:txBody>
      </p:sp>
      <p:sp>
        <p:nvSpPr>
          <p:cNvPr id="529434" name="Rectangle 26"/>
          <p:cNvSpPr>
            <a:spLocks noChangeArrowheads="1"/>
          </p:cNvSpPr>
          <p:nvPr/>
        </p:nvSpPr>
        <p:spPr bwMode="auto">
          <a:xfrm>
            <a:off x="2720169" y="2781300"/>
            <a:ext cx="4176712" cy="620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har char="•"/>
              <a:defRPr kumimoji="1" sz="3200">
                <a:solidFill>
                  <a:schemeClr val="tx1"/>
                </a:solidFill>
                <a:latin typeface="Arial" charset="0"/>
                <a:ea typeface="ＭＳ Ｐゴシック" pitchFamily="50" charset="-128"/>
              </a:defRPr>
            </a:lvl1pPr>
            <a:lvl2pPr marL="742950" indent="-285750" algn="l">
              <a:spcBef>
                <a:spcPct val="20000"/>
              </a:spcBef>
              <a:buChar char="–"/>
              <a:defRPr kumimoji="1" sz="2800">
                <a:solidFill>
                  <a:schemeClr val="tx1"/>
                </a:solidFill>
                <a:latin typeface="Arial" charset="0"/>
                <a:ea typeface="ＭＳ Ｐゴシック" pitchFamily="50" charset="-128"/>
              </a:defRPr>
            </a:lvl2pPr>
            <a:lvl3pPr marL="1143000" indent="-228600" algn="l">
              <a:spcBef>
                <a:spcPct val="20000"/>
              </a:spcBef>
              <a:buChar char="•"/>
              <a:defRPr kumimoji="1" sz="2400">
                <a:solidFill>
                  <a:schemeClr val="tx1"/>
                </a:solidFill>
                <a:latin typeface="Arial" charset="0"/>
                <a:ea typeface="ＭＳ Ｐゴシック" pitchFamily="50" charset="-128"/>
              </a:defRPr>
            </a:lvl3pPr>
            <a:lvl4pPr marL="1600200" indent="-228600" algn="l">
              <a:spcBef>
                <a:spcPct val="20000"/>
              </a:spcBef>
              <a:buChar char="–"/>
              <a:defRPr kumimoji="1" sz="2000">
                <a:solidFill>
                  <a:schemeClr val="tx1"/>
                </a:solidFill>
                <a:latin typeface="Arial" charset="0"/>
                <a:ea typeface="ＭＳ Ｐゴシック" pitchFamily="50" charset="-128"/>
              </a:defRPr>
            </a:lvl4pPr>
            <a:lvl5pPr marL="2057400" indent="-228600" algn="l">
              <a:spcBef>
                <a:spcPct val="20000"/>
              </a:spcBef>
              <a:buChar char="»"/>
              <a:defRPr kumimoji="1" sz="2000">
                <a:solidFill>
                  <a:schemeClr val="tx1"/>
                </a:solidFill>
                <a:latin typeface="Arial" charset="0"/>
                <a:ea typeface="ＭＳ Ｐゴシック" pitchFamily="50" charset="-128"/>
              </a:defRPr>
            </a:lvl5pPr>
            <a:lvl6pPr marL="2514600" indent="-228600" fontAlgn="base">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fontAlgn="base">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fontAlgn="base">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fontAlgn="base">
              <a:spcBef>
                <a:spcPct val="20000"/>
              </a:spcBef>
              <a:spcAft>
                <a:spcPct val="0"/>
              </a:spcAft>
              <a:buChar char="»"/>
              <a:defRPr kumimoji="1" sz="2000">
                <a:solidFill>
                  <a:schemeClr val="tx1"/>
                </a:solidFill>
                <a:latin typeface="Arial" charset="0"/>
                <a:ea typeface="ＭＳ Ｐゴシック" pitchFamily="50" charset="-128"/>
              </a:defRPr>
            </a:lvl9pPr>
          </a:lstStyle>
          <a:p>
            <a:pPr>
              <a:buFontTx/>
              <a:buNone/>
            </a:pPr>
            <a:r>
              <a:rPr lang="ja-JP" altLang="en-US" sz="2000" b="1" dirty="0" smtClean="0">
                <a:ea typeface="HG丸ｺﾞｼｯｸM-PRO" pitchFamily="50" charset="-128"/>
              </a:rPr>
              <a:t>トイレの対応</a:t>
            </a:r>
            <a:endParaRPr lang="ja-JP" altLang="en-US" sz="2000" b="1" dirty="0">
              <a:ea typeface="HG丸ｺﾞｼｯｸM-PRO" pitchFamily="50" charset="-128"/>
            </a:endParaRPr>
          </a:p>
        </p:txBody>
      </p:sp>
      <p:sp>
        <p:nvSpPr>
          <p:cNvPr id="529435" name="Rectangle 27"/>
          <p:cNvSpPr>
            <a:spLocks noChangeArrowheads="1"/>
          </p:cNvSpPr>
          <p:nvPr/>
        </p:nvSpPr>
        <p:spPr bwMode="auto">
          <a:xfrm>
            <a:off x="0" y="836613"/>
            <a:ext cx="8353425"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har char="•"/>
              <a:defRPr kumimoji="1" sz="3200">
                <a:solidFill>
                  <a:schemeClr val="tx1"/>
                </a:solidFill>
                <a:latin typeface="Arial" charset="0"/>
                <a:ea typeface="ＭＳ Ｐゴシック" pitchFamily="50" charset="-128"/>
              </a:defRPr>
            </a:lvl1pPr>
            <a:lvl2pPr marL="742950" indent="-285750" algn="l">
              <a:spcBef>
                <a:spcPct val="20000"/>
              </a:spcBef>
              <a:buChar char="–"/>
              <a:defRPr kumimoji="1" sz="2800">
                <a:solidFill>
                  <a:schemeClr val="tx1"/>
                </a:solidFill>
                <a:latin typeface="Arial" charset="0"/>
                <a:ea typeface="ＭＳ Ｐゴシック" pitchFamily="50" charset="-128"/>
              </a:defRPr>
            </a:lvl2pPr>
            <a:lvl3pPr marL="1143000" indent="-228600" algn="l">
              <a:spcBef>
                <a:spcPct val="20000"/>
              </a:spcBef>
              <a:buChar char="•"/>
              <a:defRPr kumimoji="1" sz="2400">
                <a:solidFill>
                  <a:schemeClr val="tx1"/>
                </a:solidFill>
                <a:latin typeface="Arial" charset="0"/>
                <a:ea typeface="ＭＳ Ｐゴシック" pitchFamily="50" charset="-128"/>
              </a:defRPr>
            </a:lvl3pPr>
            <a:lvl4pPr marL="1600200" indent="-228600" algn="l">
              <a:spcBef>
                <a:spcPct val="20000"/>
              </a:spcBef>
              <a:buChar char="–"/>
              <a:defRPr kumimoji="1" sz="2000">
                <a:solidFill>
                  <a:schemeClr val="tx1"/>
                </a:solidFill>
                <a:latin typeface="Arial" charset="0"/>
                <a:ea typeface="ＭＳ Ｐゴシック" pitchFamily="50" charset="-128"/>
              </a:defRPr>
            </a:lvl4pPr>
            <a:lvl5pPr marL="2057400" indent="-228600" algn="l">
              <a:spcBef>
                <a:spcPct val="20000"/>
              </a:spcBef>
              <a:buChar char="»"/>
              <a:defRPr kumimoji="1" sz="2000">
                <a:solidFill>
                  <a:schemeClr val="tx1"/>
                </a:solidFill>
                <a:latin typeface="Arial" charset="0"/>
                <a:ea typeface="ＭＳ Ｐゴシック" pitchFamily="50" charset="-128"/>
              </a:defRPr>
            </a:lvl5pPr>
            <a:lvl6pPr marL="2514600" indent="-228600" fontAlgn="base">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fontAlgn="base">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fontAlgn="base">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fontAlgn="base">
              <a:spcBef>
                <a:spcPct val="20000"/>
              </a:spcBef>
              <a:spcAft>
                <a:spcPct val="0"/>
              </a:spcAft>
              <a:buChar char="»"/>
              <a:defRPr kumimoji="1" sz="2000">
                <a:solidFill>
                  <a:schemeClr val="tx1"/>
                </a:solidFill>
                <a:latin typeface="Arial" charset="0"/>
                <a:ea typeface="ＭＳ Ｐゴシック" pitchFamily="50" charset="-128"/>
              </a:defRPr>
            </a:lvl9pPr>
          </a:lstStyle>
          <a:p>
            <a:pPr>
              <a:buFontTx/>
              <a:buNone/>
            </a:pPr>
            <a:r>
              <a:rPr lang="ja-JP" altLang="en-US" sz="2600" dirty="0">
                <a:ea typeface="HG丸ｺﾞｼｯｸM-PRO" pitchFamily="50" charset="-128"/>
              </a:rPr>
              <a:t>　</a:t>
            </a:r>
            <a:r>
              <a:rPr lang="ja-JP" altLang="en-US" sz="2600" dirty="0" smtClean="0">
                <a:ea typeface="HG丸ｺﾞｼｯｸM-PRO" pitchFamily="50" charset="-128"/>
              </a:rPr>
              <a:t>　　抽出</a:t>
            </a:r>
            <a:r>
              <a:rPr lang="ja-JP" altLang="en-US" sz="2600" dirty="0">
                <a:ea typeface="HG丸ｺﾞｼｯｸM-PRO" pitchFamily="50" charset="-128"/>
              </a:rPr>
              <a:t>した課題から、時間を決めてグループで</a:t>
            </a:r>
          </a:p>
          <a:p>
            <a:pPr>
              <a:buFontTx/>
              <a:buNone/>
            </a:pPr>
            <a:r>
              <a:rPr lang="ja-JP" altLang="en-US" sz="2600" dirty="0">
                <a:ea typeface="HG丸ｺﾞｼｯｸM-PRO" pitchFamily="50" charset="-128"/>
              </a:rPr>
              <a:t>　　　自由に意見を出し、</a:t>
            </a:r>
            <a:r>
              <a:rPr lang="ja-JP" altLang="en-US" sz="2600" dirty="0">
                <a:solidFill>
                  <a:srgbClr val="0033CC"/>
                </a:solidFill>
                <a:effectLst>
                  <a:outerShdw blurRad="38100" dist="38100" dir="2700000" algn="tl">
                    <a:srgbClr val="C0C0C0"/>
                  </a:outerShdw>
                </a:effectLst>
                <a:ea typeface="HG丸ｺﾞｼｯｸM-PRO" pitchFamily="50" charset="-128"/>
              </a:rPr>
              <a:t>対応案を検討</a:t>
            </a:r>
            <a:r>
              <a:rPr lang="ja-JP" altLang="en-US" sz="2600" dirty="0">
                <a:ea typeface="HG丸ｺﾞｼｯｸM-PRO" pitchFamily="50" charset="-128"/>
              </a:rPr>
              <a:t>します。</a:t>
            </a:r>
          </a:p>
        </p:txBody>
      </p:sp>
      <p:sp>
        <p:nvSpPr>
          <p:cNvPr id="529430" name="Rectangle 22"/>
          <p:cNvSpPr>
            <a:spLocks noChangeArrowheads="1"/>
          </p:cNvSpPr>
          <p:nvPr/>
        </p:nvSpPr>
        <p:spPr bwMode="auto">
          <a:xfrm>
            <a:off x="2035360" y="3402013"/>
            <a:ext cx="6553200" cy="5256212"/>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6350">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Char char="•"/>
              <a:defRPr kumimoji="1" sz="3200">
                <a:solidFill>
                  <a:schemeClr val="tx1"/>
                </a:solidFill>
                <a:latin typeface="Arial" charset="0"/>
                <a:ea typeface="ＭＳ Ｐゴシック" pitchFamily="50" charset="-128"/>
              </a:defRPr>
            </a:lvl1pPr>
            <a:lvl2pPr marL="742950" indent="-285750" algn="l">
              <a:spcBef>
                <a:spcPct val="20000"/>
              </a:spcBef>
              <a:buChar char="–"/>
              <a:defRPr kumimoji="1" sz="2800">
                <a:solidFill>
                  <a:schemeClr val="tx1"/>
                </a:solidFill>
                <a:latin typeface="Arial" charset="0"/>
                <a:ea typeface="ＭＳ Ｐゴシック" pitchFamily="50" charset="-128"/>
              </a:defRPr>
            </a:lvl2pPr>
            <a:lvl3pPr marL="1143000" indent="-228600" algn="l">
              <a:spcBef>
                <a:spcPct val="20000"/>
              </a:spcBef>
              <a:buChar char="•"/>
              <a:defRPr kumimoji="1" sz="2400">
                <a:solidFill>
                  <a:schemeClr val="tx1"/>
                </a:solidFill>
                <a:latin typeface="Arial" charset="0"/>
                <a:ea typeface="ＭＳ Ｐゴシック" pitchFamily="50" charset="-128"/>
              </a:defRPr>
            </a:lvl3pPr>
            <a:lvl4pPr marL="1600200" indent="-228600" algn="l">
              <a:spcBef>
                <a:spcPct val="20000"/>
              </a:spcBef>
              <a:buChar char="–"/>
              <a:defRPr kumimoji="1" sz="2000">
                <a:solidFill>
                  <a:schemeClr val="tx1"/>
                </a:solidFill>
                <a:latin typeface="Arial" charset="0"/>
                <a:ea typeface="ＭＳ Ｐゴシック" pitchFamily="50" charset="-128"/>
              </a:defRPr>
            </a:lvl4pPr>
            <a:lvl5pPr marL="2057400" indent="-228600" algn="l">
              <a:spcBef>
                <a:spcPct val="20000"/>
              </a:spcBef>
              <a:buChar char="»"/>
              <a:defRPr kumimoji="1" sz="2000">
                <a:solidFill>
                  <a:schemeClr val="tx1"/>
                </a:solidFill>
                <a:latin typeface="Arial" charset="0"/>
                <a:ea typeface="ＭＳ Ｐゴシック" pitchFamily="50" charset="-128"/>
              </a:defRPr>
            </a:lvl5pPr>
            <a:lvl6pPr marL="2514600" indent="-228600" fontAlgn="base">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fontAlgn="base">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fontAlgn="base">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fontAlgn="base">
              <a:spcBef>
                <a:spcPct val="20000"/>
              </a:spcBef>
              <a:spcAft>
                <a:spcPct val="0"/>
              </a:spcAft>
              <a:buChar char="»"/>
              <a:defRPr kumimoji="1" sz="2000">
                <a:solidFill>
                  <a:schemeClr val="tx1"/>
                </a:solidFill>
                <a:latin typeface="Arial" charset="0"/>
                <a:ea typeface="ＭＳ Ｐゴシック" pitchFamily="50" charset="-128"/>
              </a:defRPr>
            </a:lvl9pPr>
          </a:lstStyle>
          <a:p>
            <a:pPr>
              <a:buFontTx/>
              <a:buNone/>
            </a:pPr>
            <a:r>
              <a:rPr lang="ja-JP" altLang="en-US" sz="1800" dirty="0">
                <a:ea typeface="HG丸ｺﾞｼｯｸM-PRO" pitchFamily="50" charset="-128"/>
              </a:rPr>
              <a:t>（記入例）</a:t>
            </a:r>
          </a:p>
          <a:p>
            <a:pPr>
              <a:buFontTx/>
              <a:buNone/>
            </a:pPr>
            <a:r>
              <a:rPr lang="ja-JP" altLang="en-US" sz="1800" dirty="0" smtClean="0">
                <a:ea typeface="HG丸ｺﾞｼｯｸM-PRO" pitchFamily="50" charset="-128"/>
              </a:rPr>
              <a:t>・仮設トイレは防犯面から避難者が安全に行ける場所</a:t>
            </a:r>
            <a:endParaRPr lang="en-US" altLang="ja-JP" sz="1800" dirty="0" smtClean="0">
              <a:ea typeface="HG丸ｺﾞｼｯｸM-PRO" pitchFamily="50" charset="-128"/>
            </a:endParaRPr>
          </a:p>
          <a:p>
            <a:pPr>
              <a:buFontTx/>
              <a:buNone/>
            </a:pPr>
            <a:r>
              <a:rPr lang="ja-JP" altLang="en-US" sz="1800" dirty="0">
                <a:ea typeface="HG丸ｺﾞｼｯｸM-PRO" pitchFamily="50" charset="-128"/>
              </a:rPr>
              <a:t>　</a:t>
            </a:r>
            <a:r>
              <a:rPr lang="ja-JP" altLang="en-US" sz="1800" dirty="0" smtClean="0">
                <a:ea typeface="HG丸ｺﾞｼｯｸM-PRO" pitchFamily="50" charset="-128"/>
              </a:rPr>
              <a:t>に設置することが必要。</a:t>
            </a:r>
            <a:endParaRPr lang="en-US" altLang="ja-JP" sz="1800" dirty="0" smtClean="0">
              <a:ea typeface="HG丸ｺﾞｼｯｸM-PRO" pitchFamily="50" charset="-128"/>
            </a:endParaRPr>
          </a:p>
          <a:p>
            <a:pPr>
              <a:buFontTx/>
              <a:buNone/>
            </a:pPr>
            <a:r>
              <a:rPr lang="ja-JP" altLang="en-US" sz="1800" dirty="0" smtClean="0">
                <a:ea typeface="HG丸ｺﾞｼｯｸM-PRO" pitchFamily="50" charset="-128"/>
              </a:rPr>
              <a:t>・仮設</a:t>
            </a:r>
            <a:r>
              <a:rPr lang="ja-JP" altLang="en-US" sz="1800" dirty="0">
                <a:ea typeface="HG丸ｺﾞｼｯｸM-PRO" pitchFamily="50" charset="-128"/>
              </a:rPr>
              <a:t>トイレが無い場合は、穴を掘って対応するなど</a:t>
            </a:r>
          </a:p>
          <a:p>
            <a:pPr>
              <a:buFontTx/>
              <a:buNone/>
            </a:pPr>
            <a:r>
              <a:rPr lang="ja-JP" altLang="en-US" sz="1800" dirty="0">
                <a:ea typeface="HG丸ｺﾞｼｯｸM-PRO" pitchFamily="50" charset="-128"/>
              </a:rPr>
              <a:t>　応急的な対応が必要。</a:t>
            </a:r>
          </a:p>
          <a:p>
            <a:pPr>
              <a:buFontTx/>
              <a:buNone/>
            </a:pPr>
            <a:r>
              <a:rPr lang="ja-JP" altLang="en-US" sz="1800" dirty="0">
                <a:ea typeface="HG丸ｺﾞｼｯｸM-PRO" pitchFamily="50" charset="-128"/>
              </a:rPr>
              <a:t>・平時から避難所にトイレを備蓄しておくことが必要。</a:t>
            </a:r>
          </a:p>
          <a:p>
            <a:pPr>
              <a:buFontTx/>
              <a:buNone/>
            </a:pPr>
            <a:r>
              <a:rPr lang="ja-JP" altLang="en-US" sz="1800" dirty="0">
                <a:ea typeface="HG丸ｺﾞｼｯｸM-PRO" pitchFamily="50" charset="-128"/>
              </a:rPr>
              <a:t>・各家庭で簡易トイレを備蓄する。　</a:t>
            </a:r>
          </a:p>
        </p:txBody>
      </p:sp>
      <p:sp>
        <p:nvSpPr>
          <p:cNvPr id="529436" name="AutoShape 28"/>
          <p:cNvSpPr>
            <a:spLocks noChangeArrowheads="1"/>
          </p:cNvSpPr>
          <p:nvPr/>
        </p:nvSpPr>
        <p:spPr bwMode="auto">
          <a:xfrm>
            <a:off x="179387" y="5805263"/>
            <a:ext cx="2448397" cy="1006699"/>
          </a:xfrm>
          <a:prstGeom prst="wedgeRoundRectCallout">
            <a:avLst>
              <a:gd name="adj1" fmla="val 32367"/>
              <a:gd name="adj2" fmla="val -85051"/>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0"/>
          <a:lstStyle/>
          <a:p>
            <a:pPr>
              <a:spcBef>
                <a:spcPct val="0"/>
              </a:spcBef>
            </a:pPr>
            <a:r>
              <a:rPr lang="ja-JP" altLang="en-US" sz="1600" b="1" dirty="0" smtClean="0">
                <a:latin typeface="HG丸ｺﾞｼｯｸM-PRO" panose="020F0600000000000000" pitchFamily="50" charset="-128"/>
                <a:ea typeface="HG丸ｺﾞｼｯｸM-PRO" panose="020F0600000000000000" pitchFamily="50" charset="-128"/>
              </a:rPr>
              <a:t>記入</a:t>
            </a:r>
            <a:r>
              <a:rPr lang="ja-JP" altLang="en-US" sz="1600" b="1" dirty="0">
                <a:latin typeface="HG丸ｺﾞｼｯｸM-PRO" panose="020F0600000000000000" pitchFamily="50" charset="-128"/>
                <a:ea typeface="HG丸ｺﾞｼｯｸM-PRO" panose="020F0600000000000000" pitchFamily="50" charset="-128"/>
              </a:rPr>
              <a:t>お願いします。</a:t>
            </a:r>
          </a:p>
          <a:p>
            <a:pPr>
              <a:spcBef>
                <a:spcPct val="0"/>
              </a:spcBef>
            </a:pPr>
            <a:r>
              <a:rPr lang="ja-JP" altLang="en-US" sz="1600" b="1" dirty="0">
                <a:latin typeface="HG丸ｺﾞｼｯｸM-PRO" panose="020F0600000000000000" pitchFamily="50" charset="-128"/>
                <a:ea typeface="HG丸ｺﾞｼｯｸM-PRO" panose="020F0600000000000000" pitchFamily="50" charset="-128"/>
              </a:rPr>
              <a:t>（</a:t>
            </a:r>
            <a:r>
              <a:rPr lang="ja-JP" altLang="en-US" sz="1600" b="1" dirty="0">
                <a:solidFill>
                  <a:srgbClr val="FF0000"/>
                </a:solidFill>
                <a:latin typeface="HG丸ｺﾞｼｯｸM-PRO" panose="020F0600000000000000" pitchFamily="50" charset="-128"/>
                <a:ea typeface="HG丸ｺﾞｼｯｸM-PRO" panose="020F0600000000000000" pitchFamily="50" charset="-128"/>
              </a:rPr>
              <a:t>箇条書き</a:t>
            </a:r>
            <a:r>
              <a:rPr lang="ja-JP" altLang="en-US" sz="1600" b="1" dirty="0" smtClean="0">
                <a:solidFill>
                  <a:srgbClr val="FF0000"/>
                </a:solidFill>
                <a:latin typeface="HG丸ｺﾞｼｯｸM-PRO" panose="020F0600000000000000" pitchFamily="50" charset="-128"/>
                <a:ea typeface="HG丸ｺﾞｼｯｸM-PRO" panose="020F0600000000000000" pitchFamily="50" charset="-128"/>
              </a:rPr>
              <a:t>で簡潔に</a:t>
            </a:r>
            <a:r>
              <a:rPr lang="ja-JP" altLang="en-US" sz="1600" b="1" dirty="0" smtClean="0">
                <a:latin typeface="HG丸ｺﾞｼｯｸM-PRO" panose="020F0600000000000000" pitchFamily="50" charset="-128"/>
                <a:ea typeface="HG丸ｺﾞｼｯｸM-PRO" panose="020F0600000000000000" pitchFamily="50" charset="-128"/>
              </a:rPr>
              <a:t>）</a:t>
            </a:r>
            <a:endParaRPr lang="ja-JP" altLang="en-US" sz="1600" b="1" dirty="0">
              <a:latin typeface="HG丸ｺﾞｼｯｸM-PRO" panose="020F0600000000000000" pitchFamily="50" charset="-128"/>
              <a:ea typeface="HG丸ｺﾞｼｯｸM-PRO" panose="020F0600000000000000" pitchFamily="50" charset="-128"/>
            </a:endParaRPr>
          </a:p>
        </p:txBody>
      </p:sp>
      <p:pic>
        <p:nvPicPr>
          <p:cNvPr id="529437" name="Picture 25" descr="008_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2700000">
            <a:off x="7826389" y="2310484"/>
            <a:ext cx="754063" cy="259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506" name="Rectangle 15"/>
          <p:cNvSpPr>
            <a:spLocks noChangeArrowheads="1"/>
          </p:cNvSpPr>
          <p:nvPr/>
        </p:nvSpPr>
        <p:spPr bwMode="auto">
          <a:xfrm>
            <a:off x="0" y="0"/>
            <a:ext cx="9144000" cy="692150"/>
          </a:xfrm>
          <a:prstGeom prst="rect">
            <a:avLst/>
          </a:prstGeom>
          <a:solidFill>
            <a:srgbClr val="00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b"/>
          <a:lstStyle>
            <a:lvl1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1pPr>
            <a:lvl2pPr marL="742950" indent="-28575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2pPr>
            <a:lvl3pPr marL="11430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3pPr>
            <a:lvl4pPr marL="16002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4pPr>
            <a:lvl5pPr marL="20574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5pPr>
            <a:lvl6pPr marL="25146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6pPr>
            <a:lvl7pPr marL="29718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7pPr>
            <a:lvl8pPr marL="34290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8pPr>
            <a:lvl9pPr marL="38862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9pPr>
          </a:lstStyle>
          <a:p>
            <a:pPr algn="ctr">
              <a:spcBef>
                <a:spcPct val="0"/>
              </a:spcBef>
              <a:buClrTx/>
              <a:buSzTx/>
              <a:buFontTx/>
              <a:buNone/>
            </a:pPr>
            <a:r>
              <a:rPr lang="ja-JP" altLang="en-US" sz="3600" b="1" dirty="0" smtClean="0">
                <a:solidFill>
                  <a:schemeClr val="bg1"/>
                </a:solidFill>
                <a:ea typeface="HG丸ｺﾞｼｯｸM-PRO" pitchFamily="50" charset="-128"/>
              </a:rPr>
              <a:t>グループで意見交換してください</a:t>
            </a:r>
            <a:endParaRPr lang="ja-JP" altLang="en-US" sz="3600" b="1" dirty="0">
              <a:solidFill>
                <a:schemeClr val="bg1"/>
              </a:solidFill>
              <a:ea typeface="HG丸ｺﾞｼｯｸM-PRO" pitchFamily="50" charset="-128"/>
            </a:endParaRPr>
          </a:p>
        </p:txBody>
      </p:sp>
      <p:sp>
        <p:nvSpPr>
          <p:cNvPr id="533507" name="Text Box 3"/>
          <p:cNvSpPr txBox="1">
            <a:spLocks noChangeArrowheads="1"/>
          </p:cNvSpPr>
          <p:nvPr/>
        </p:nvSpPr>
        <p:spPr bwMode="auto">
          <a:xfrm>
            <a:off x="1331913" y="2781300"/>
            <a:ext cx="2808287" cy="549275"/>
          </a:xfrm>
          <a:prstGeom prst="rect">
            <a:avLst/>
          </a:prstGeom>
          <a:noFill/>
          <a:ln>
            <a:noFill/>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lgn="ctr">
                <a:solidFill>
                  <a:schemeClr val="tx1"/>
                </a:solidFill>
                <a:miter lim="800000"/>
                <a:headEnd/>
                <a:tailEnd/>
              </a14:hiddenLine>
            </a:ext>
          </a:extLst>
        </p:spPr>
        <p:txBody>
          <a:bodyPr>
            <a:spAutoFit/>
          </a:bodyPr>
          <a:lstStyle>
            <a:lvl1pPr indent="8255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1pPr>
            <a:lvl2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2pPr>
            <a:lvl3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3pPr>
            <a:lvl4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4pPr>
            <a:lvl5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5pPr>
            <a:lvl6pPr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6pPr>
            <a:lvl7pPr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7pPr>
            <a:lvl8pPr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8pPr>
            <a:lvl9pPr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9pPr>
          </a:lstStyle>
          <a:p>
            <a:pPr algn="ctr" eaLnBrk="1" hangingPunct="1">
              <a:spcBef>
                <a:spcPct val="50000"/>
              </a:spcBef>
              <a:buClrTx/>
              <a:buSzTx/>
              <a:buFontTx/>
              <a:buNone/>
            </a:pPr>
            <a:endParaRPr lang="ja-JP" altLang="en-US">
              <a:solidFill>
                <a:schemeClr val="tx1"/>
              </a:solidFill>
              <a:ea typeface="MS UI Gothic" pitchFamily="50" charset="-128"/>
            </a:endParaRPr>
          </a:p>
        </p:txBody>
      </p:sp>
      <p:sp>
        <p:nvSpPr>
          <p:cNvPr id="533509" name="Text Box 5"/>
          <p:cNvSpPr txBox="1">
            <a:spLocks noChangeArrowheads="1"/>
          </p:cNvSpPr>
          <p:nvPr/>
        </p:nvSpPr>
        <p:spPr bwMode="auto">
          <a:xfrm>
            <a:off x="8820150" y="6491288"/>
            <a:ext cx="323850" cy="366712"/>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1pPr>
            <a:lvl2pPr marL="742950" indent="-28575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2pPr>
            <a:lvl3pPr marL="11430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3pPr>
            <a:lvl4pPr marL="16002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4pPr>
            <a:lvl5pPr marL="2057400" indent="-228600" algn="l" eaLnBrk="0" hangingPunct="0">
              <a:spcBef>
                <a:spcPct val="20000"/>
              </a:spcBef>
              <a:buClr>
                <a:schemeClr val="tx2"/>
              </a:buClr>
              <a:buSzPct val="70000"/>
              <a:buFont typeface="Wingdings" pitchFamily="2" charset="2"/>
              <a:defRPr kumimoji="1" sz="3000">
                <a:solidFill>
                  <a:srgbClr val="FF0000"/>
                </a:solidFill>
                <a:latin typeface="Arial" charset="0"/>
                <a:ea typeface="ＭＳ Ｐゴシック" pitchFamily="50" charset="-128"/>
              </a:defRPr>
            </a:lvl5pPr>
            <a:lvl6pPr marL="25146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6pPr>
            <a:lvl7pPr marL="29718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7pPr>
            <a:lvl8pPr marL="34290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8pPr>
            <a:lvl9pPr marL="3886200" indent="-228600" eaLnBrk="0" fontAlgn="base" hangingPunct="0">
              <a:spcBef>
                <a:spcPct val="20000"/>
              </a:spcBef>
              <a:spcAft>
                <a:spcPct val="0"/>
              </a:spcAft>
              <a:buClr>
                <a:schemeClr val="tx2"/>
              </a:buClr>
              <a:buSzPct val="70000"/>
              <a:buFont typeface="Wingdings" pitchFamily="2" charset="2"/>
              <a:defRPr kumimoji="1" sz="3000">
                <a:solidFill>
                  <a:srgbClr val="FF0000"/>
                </a:solidFill>
                <a:latin typeface="Arial" charset="0"/>
                <a:ea typeface="ＭＳ Ｐゴシック" pitchFamily="50" charset="-128"/>
              </a:defRPr>
            </a:lvl9pPr>
          </a:lstStyle>
          <a:p>
            <a:pPr algn="ctr" eaLnBrk="1" hangingPunct="1">
              <a:spcBef>
                <a:spcPct val="50000"/>
              </a:spcBef>
              <a:buClrTx/>
              <a:buSzTx/>
              <a:buFontTx/>
              <a:buNone/>
            </a:pPr>
            <a:fld id="{4CB005B1-AD55-4685-9149-C2FFA9D5E78F}" type="slidenum">
              <a:rPr lang="en-US" altLang="ja-JP" sz="1800">
                <a:solidFill>
                  <a:schemeClr val="tx1"/>
                </a:solidFill>
                <a:latin typeface="Arial Black" pitchFamily="34" charset="0"/>
              </a:rPr>
              <a:pPr algn="ctr" eaLnBrk="1" hangingPunct="1">
                <a:spcBef>
                  <a:spcPct val="50000"/>
                </a:spcBef>
                <a:buClrTx/>
                <a:buSzTx/>
                <a:buFontTx/>
                <a:buNone/>
              </a:pPr>
              <a:t>7</a:t>
            </a:fld>
            <a:endParaRPr lang="en-US" altLang="ja-JP" sz="1800">
              <a:solidFill>
                <a:schemeClr val="tx1"/>
              </a:solidFill>
              <a:latin typeface="Arial Black" pitchFamily="34" charset="0"/>
            </a:endParaRPr>
          </a:p>
        </p:txBody>
      </p:sp>
      <p:sp>
        <p:nvSpPr>
          <p:cNvPr id="14" name="Text Box 12"/>
          <p:cNvSpPr txBox="1">
            <a:spLocks noChangeArrowheads="1"/>
          </p:cNvSpPr>
          <p:nvPr/>
        </p:nvSpPr>
        <p:spPr bwMode="auto">
          <a:xfrm>
            <a:off x="429341" y="1120689"/>
            <a:ext cx="8285317" cy="4832092"/>
          </a:xfrm>
          <a:prstGeom prst="rect">
            <a:avLst/>
          </a:prstGeom>
          <a:noFill/>
          <a:ln w="38100" cmpd="sng" algn="ctr">
            <a:noFill/>
            <a:miter lim="800000"/>
            <a:headEnd/>
            <a:tailEnd/>
          </a:ln>
          <a:effectLst/>
          <a:extLst>
            <a:ext uri="{909E8E84-426E-40DD-AFC4-6F175D3DCCD1}">
              <a14:hiddenFill xmlns:a14="http://schemas.microsoft.com/office/drawing/2010/main">
                <a:gradFill rotWithShape="1">
                  <a:gsLst>
                    <a:gs pos="0">
                      <a:srgbClr val="CCFFFF"/>
                    </a:gs>
                    <a:gs pos="50000">
                      <a:srgbClr val="CCFFFF">
                        <a:gamma/>
                        <a:tint val="0"/>
                        <a:invGamma/>
                      </a:srgbClr>
                    </a:gs>
                    <a:gs pos="100000">
                      <a:srgbClr val="CCFFFF"/>
                    </a:gs>
                  </a:gsLst>
                  <a:lin ang="5400000" scaled="1"/>
                </a:gradFill>
              </a14:hiddenFill>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square" anchor="ctr" anchorCtr="0">
            <a:spAutoFit/>
          </a:bodyPr>
          <a:lstStyle/>
          <a:p>
            <a:pPr algn="l">
              <a:defRPr/>
            </a:pPr>
            <a:r>
              <a:rPr lang="ja-JP" altLang="en-US" sz="3200" dirty="0" smtClean="0">
                <a:solidFill>
                  <a:schemeClr val="tx1"/>
                </a:solidFill>
                <a:latin typeface="HG丸ｺﾞｼｯｸM-PRO" panose="020F0600000000000000" pitchFamily="50" charset="-128"/>
                <a:ea typeface="HG丸ｺﾞｼｯｸM-PRO" panose="020F0600000000000000" pitchFamily="50" charset="-128"/>
              </a:rPr>
              <a:t>①まずは、グループ</a:t>
            </a:r>
            <a:r>
              <a:rPr lang="ja-JP" altLang="en-US" sz="3200" dirty="0" smtClean="0">
                <a:solidFill>
                  <a:schemeClr val="tx1"/>
                </a:solidFill>
                <a:latin typeface="HG丸ｺﾞｼｯｸM-PRO" panose="020F0600000000000000" pitchFamily="50" charset="-128"/>
                <a:ea typeface="HG丸ｺﾞｼｯｸM-PRO" panose="020F0600000000000000" pitchFamily="50" charset="-128"/>
              </a:rPr>
              <a:t>から</a:t>
            </a:r>
            <a:r>
              <a:rPr lang="ja-JP" altLang="en-US" sz="3200" dirty="0" smtClean="0">
                <a:solidFill>
                  <a:srgbClr val="0033CC"/>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記入者</a:t>
            </a:r>
            <a:r>
              <a:rPr lang="ja-JP" altLang="en-US" sz="3200" dirty="0" smtClean="0">
                <a:solidFill>
                  <a:schemeClr val="tx1"/>
                </a:solidFill>
                <a:latin typeface="HG丸ｺﾞｼｯｸM-PRO" panose="020F0600000000000000" pitchFamily="50" charset="-128"/>
                <a:ea typeface="HG丸ｺﾞｼｯｸM-PRO" panose="020F0600000000000000" pitchFamily="50" charset="-128"/>
              </a:rPr>
              <a:t>と</a:t>
            </a:r>
            <a:r>
              <a:rPr lang="ja-JP" altLang="en-US" sz="3200" dirty="0" smtClean="0">
                <a:solidFill>
                  <a:srgbClr val="0033CC"/>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発表者</a:t>
            </a:r>
            <a:r>
              <a:rPr lang="ja-JP" altLang="en-US" sz="3200" dirty="0" smtClean="0">
                <a:solidFill>
                  <a:schemeClr val="tx1"/>
                </a:solidFill>
                <a:latin typeface="HG丸ｺﾞｼｯｸM-PRO" panose="020F0600000000000000" pitchFamily="50" charset="-128"/>
                <a:ea typeface="HG丸ｺﾞｼｯｸM-PRO" panose="020F0600000000000000" pitchFamily="50" charset="-128"/>
              </a:rPr>
              <a:t>を</a:t>
            </a:r>
            <a:endParaRPr lang="en-US" altLang="ja-JP" sz="3200" dirty="0" smtClean="0">
              <a:solidFill>
                <a:schemeClr val="tx1"/>
              </a:solidFill>
              <a:latin typeface="HG丸ｺﾞｼｯｸM-PRO" panose="020F0600000000000000" pitchFamily="50" charset="-128"/>
              <a:ea typeface="HG丸ｺﾞｼｯｸM-PRO" panose="020F0600000000000000" pitchFamily="50" charset="-128"/>
            </a:endParaRPr>
          </a:p>
          <a:p>
            <a:pPr algn="l">
              <a:defRPr/>
            </a:pPr>
            <a:r>
              <a:rPr lang="ja-JP" altLang="en-US" sz="3200" dirty="0">
                <a:latin typeface="HG丸ｺﾞｼｯｸM-PRO" panose="020F0600000000000000" pitchFamily="50" charset="-128"/>
                <a:ea typeface="HG丸ｺﾞｼｯｸM-PRO" panose="020F0600000000000000" pitchFamily="50" charset="-128"/>
              </a:rPr>
              <a:t>　</a:t>
            </a:r>
            <a:r>
              <a:rPr lang="ja-JP" altLang="en-US" sz="3200" dirty="0" smtClean="0">
                <a:solidFill>
                  <a:schemeClr val="tx1"/>
                </a:solidFill>
                <a:latin typeface="HG丸ｺﾞｼｯｸM-PRO" panose="020F0600000000000000" pitchFamily="50" charset="-128"/>
                <a:ea typeface="HG丸ｺﾞｼｯｸM-PRO" panose="020F0600000000000000" pitchFamily="50" charset="-128"/>
              </a:rPr>
              <a:t>選出してください。</a:t>
            </a:r>
            <a:endParaRPr lang="en-US" altLang="ja-JP" sz="3200" dirty="0" smtClean="0">
              <a:solidFill>
                <a:schemeClr val="tx1"/>
              </a:solidFill>
              <a:latin typeface="HG丸ｺﾞｼｯｸM-PRO" panose="020F0600000000000000" pitchFamily="50" charset="-128"/>
              <a:ea typeface="HG丸ｺﾞｼｯｸM-PRO" panose="020F0600000000000000" pitchFamily="50" charset="-128"/>
            </a:endParaRPr>
          </a:p>
          <a:p>
            <a:pPr algn="l">
              <a:defRPr/>
            </a:pPr>
            <a:endParaRPr lang="en-US" altLang="ja-JP" sz="1200" dirty="0">
              <a:latin typeface="HG丸ｺﾞｼｯｸM-PRO" panose="020F0600000000000000" pitchFamily="50" charset="-128"/>
              <a:ea typeface="HG丸ｺﾞｼｯｸM-PRO" panose="020F0600000000000000" pitchFamily="50" charset="-128"/>
            </a:endParaRPr>
          </a:p>
          <a:p>
            <a:pPr algn="l">
              <a:defRPr/>
            </a:pPr>
            <a:r>
              <a:rPr lang="ja-JP" altLang="en-US" sz="3200" dirty="0">
                <a:latin typeface="HG丸ｺﾞｼｯｸM-PRO" panose="020F0600000000000000" pitchFamily="50" charset="-128"/>
                <a:ea typeface="HG丸ｺﾞｼｯｸM-PRO" panose="020F0600000000000000" pitchFamily="50" charset="-128"/>
              </a:rPr>
              <a:t>②</a:t>
            </a:r>
            <a:r>
              <a:rPr lang="ja-JP" altLang="en-US" sz="3200" dirty="0" smtClean="0">
                <a:latin typeface="HG丸ｺﾞｼｯｸM-PRO" panose="020F0600000000000000" pitchFamily="50" charset="-128"/>
                <a:ea typeface="HG丸ｺﾞｼｯｸM-PRO" panose="020F0600000000000000" pitchFamily="50" charset="-128"/>
              </a:rPr>
              <a:t>グループで</a:t>
            </a:r>
            <a:r>
              <a:rPr lang="ja-JP" altLang="en-US" sz="3200" dirty="0" smtClean="0">
                <a:solidFill>
                  <a:srgbClr val="0033CC"/>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避難所運営の課題</a:t>
            </a:r>
            <a:r>
              <a:rPr lang="ja-JP" altLang="en-US" sz="3200" dirty="0" smtClean="0">
                <a:latin typeface="HG丸ｺﾞｼｯｸM-PRO" panose="020F0600000000000000" pitchFamily="50" charset="-128"/>
                <a:ea typeface="HG丸ｺﾞｼｯｸM-PRO" panose="020F0600000000000000" pitchFamily="50" charset="-128"/>
              </a:rPr>
              <a:t>と</a:t>
            </a:r>
            <a:r>
              <a:rPr lang="ja-JP" altLang="en-US" sz="3200" dirty="0" smtClean="0">
                <a:solidFill>
                  <a:srgbClr val="0033CC"/>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対応策</a:t>
            </a:r>
            <a:r>
              <a:rPr lang="ja-JP" altLang="en-US" sz="3200" dirty="0" smtClean="0">
                <a:latin typeface="HG丸ｺﾞｼｯｸM-PRO" panose="020F0600000000000000" pitchFamily="50" charset="-128"/>
                <a:ea typeface="HG丸ｺﾞｼｯｸM-PRO" panose="020F0600000000000000" pitchFamily="50" charset="-128"/>
              </a:rPr>
              <a:t>に</a:t>
            </a:r>
            <a:endParaRPr lang="en-US" altLang="ja-JP" sz="3200" dirty="0" smtClean="0">
              <a:latin typeface="HG丸ｺﾞｼｯｸM-PRO" panose="020F0600000000000000" pitchFamily="50" charset="-128"/>
              <a:ea typeface="HG丸ｺﾞｼｯｸM-PRO" panose="020F0600000000000000" pitchFamily="50" charset="-128"/>
            </a:endParaRPr>
          </a:p>
          <a:p>
            <a:pPr algn="l">
              <a:defRPr/>
            </a:pPr>
            <a:r>
              <a:rPr lang="ja-JP" altLang="en-US" sz="3200" dirty="0">
                <a:latin typeface="HG丸ｺﾞｼｯｸM-PRO" panose="020F0600000000000000" pitchFamily="50" charset="-128"/>
                <a:ea typeface="HG丸ｺﾞｼｯｸM-PRO" panose="020F0600000000000000" pitchFamily="50" charset="-128"/>
              </a:rPr>
              <a:t>　</a:t>
            </a:r>
            <a:r>
              <a:rPr lang="ja-JP" altLang="en-US" sz="3200" dirty="0" smtClean="0">
                <a:latin typeface="HG丸ｺﾞｼｯｸM-PRO" panose="020F0600000000000000" pitchFamily="50" charset="-128"/>
                <a:ea typeface="HG丸ｺﾞｼｯｸM-PRO" panose="020F0600000000000000" pitchFamily="50" charset="-128"/>
              </a:rPr>
              <a:t>ついて話し合ってください。</a:t>
            </a:r>
            <a:endParaRPr lang="en-US" altLang="ja-JP" sz="3200" dirty="0" smtClean="0">
              <a:latin typeface="HG丸ｺﾞｼｯｸM-PRO" panose="020F0600000000000000" pitchFamily="50" charset="-128"/>
              <a:ea typeface="HG丸ｺﾞｼｯｸM-PRO" panose="020F0600000000000000" pitchFamily="50" charset="-128"/>
            </a:endParaRPr>
          </a:p>
          <a:p>
            <a:pPr algn="l">
              <a:defRPr/>
            </a:pPr>
            <a:endParaRPr lang="en-US" altLang="ja-JP" sz="1200" dirty="0">
              <a:latin typeface="HG丸ｺﾞｼｯｸM-PRO" panose="020F0600000000000000" pitchFamily="50" charset="-128"/>
              <a:ea typeface="HG丸ｺﾞｼｯｸM-PRO" panose="020F0600000000000000" pitchFamily="50" charset="-128"/>
            </a:endParaRPr>
          </a:p>
          <a:p>
            <a:pPr algn="l">
              <a:defRPr/>
            </a:pPr>
            <a:r>
              <a:rPr lang="ja-JP" altLang="en-US" sz="3200" dirty="0">
                <a:latin typeface="HG丸ｺﾞｼｯｸM-PRO" panose="020F0600000000000000" pitchFamily="50" charset="-128"/>
                <a:ea typeface="HG丸ｺﾞｼｯｸM-PRO" panose="020F0600000000000000" pitchFamily="50" charset="-128"/>
              </a:rPr>
              <a:t>③</a:t>
            </a:r>
            <a:r>
              <a:rPr lang="ja-JP" altLang="en-US" sz="3200" dirty="0" smtClean="0">
                <a:latin typeface="HG丸ｺﾞｼｯｸM-PRO" panose="020F0600000000000000" pitchFamily="50" charset="-128"/>
                <a:ea typeface="HG丸ｺﾞｼｯｸM-PRO" panose="020F0600000000000000" pitchFamily="50" charset="-128"/>
              </a:rPr>
              <a:t>この後、グループで</a:t>
            </a:r>
            <a:r>
              <a:rPr lang="ja-JP" altLang="en-US" sz="3200" dirty="0">
                <a:latin typeface="HG丸ｺﾞｼｯｸM-PRO" panose="020F0600000000000000" pitchFamily="50" charset="-128"/>
                <a:ea typeface="HG丸ｺﾞｼｯｸM-PRO" panose="020F0600000000000000" pitchFamily="50" charset="-128"/>
              </a:rPr>
              <a:t>意見交換</a:t>
            </a:r>
            <a:r>
              <a:rPr lang="ja-JP" altLang="en-US" sz="3200" dirty="0" smtClean="0">
                <a:latin typeface="HG丸ｺﾞｼｯｸM-PRO" panose="020F0600000000000000" pitchFamily="50" charset="-128"/>
                <a:ea typeface="HG丸ｺﾞｼｯｸM-PRO" panose="020F0600000000000000" pitchFamily="50" charset="-128"/>
              </a:rPr>
              <a:t>した内容</a:t>
            </a:r>
            <a:r>
              <a:rPr lang="ja-JP" altLang="en-US" sz="3200" dirty="0">
                <a:latin typeface="HG丸ｺﾞｼｯｸM-PRO" panose="020F0600000000000000" pitchFamily="50" charset="-128"/>
                <a:ea typeface="HG丸ｺﾞｼｯｸM-PRO" panose="020F0600000000000000" pitchFamily="50" charset="-128"/>
              </a:rPr>
              <a:t>を</a:t>
            </a:r>
            <a:endParaRPr lang="en-US" altLang="ja-JP" sz="3200" dirty="0">
              <a:latin typeface="HG丸ｺﾞｼｯｸM-PRO" panose="020F0600000000000000" pitchFamily="50" charset="-128"/>
              <a:ea typeface="HG丸ｺﾞｼｯｸM-PRO" panose="020F0600000000000000" pitchFamily="50" charset="-128"/>
            </a:endParaRPr>
          </a:p>
          <a:p>
            <a:pPr algn="l">
              <a:defRPr/>
            </a:pPr>
            <a:r>
              <a:rPr lang="ja-JP" altLang="en-US" sz="3200" dirty="0">
                <a:latin typeface="HG丸ｺﾞｼｯｸM-PRO" panose="020F0600000000000000" pitchFamily="50" charset="-128"/>
                <a:ea typeface="HG丸ｺﾞｼｯｸM-PRO" panose="020F0600000000000000" pitchFamily="50" charset="-128"/>
              </a:rPr>
              <a:t>　</a:t>
            </a:r>
            <a:r>
              <a:rPr lang="ja-JP" altLang="en-US" sz="3200" dirty="0" smtClean="0">
                <a:solidFill>
                  <a:srgbClr val="0033CC"/>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発表</a:t>
            </a:r>
            <a:r>
              <a:rPr lang="ja-JP" altLang="en-US" sz="3200" dirty="0" smtClean="0">
                <a:latin typeface="HG丸ｺﾞｼｯｸM-PRO" panose="020F0600000000000000" pitchFamily="50" charset="-128"/>
                <a:ea typeface="HG丸ｺﾞｼｯｸM-PRO" panose="020F0600000000000000" pitchFamily="50" charset="-128"/>
              </a:rPr>
              <a:t>してもらいます</a:t>
            </a:r>
            <a:r>
              <a:rPr lang="ja-JP" altLang="en-US" sz="3200" dirty="0">
                <a:latin typeface="HG丸ｺﾞｼｯｸM-PRO" panose="020F0600000000000000" pitchFamily="50" charset="-128"/>
                <a:ea typeface="HG丸ｺﾞｼｯｸM-PRO" panose="020F0600000000000000" pitchFamily="50" charset="-128"/>
              </a:rPr>
              <a:t>。</a:t>
            </a:r>
            <a:endParaRPr lang="en-US" altLang="ja-JP" sz="3200" dirty="0" smtClean="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567296342"/>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2_Network">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defRPr kumimoji="1" lang="ja-JP" altLang="en-US" sz="3000" b="0" i="0" u="none" strike="noStrike" cap="none" normalizeH="0" baseline="0" smtClean="0">
            <a:ln>
              <a:noFill/>
            </a:ln>
            <a:solidFill>
              <a:srgbClr val="FF0000"/>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defRPr kumimoji="1" lang="ja-JP" altLang="en-US" sz="3000" b="0" i="0" u="none" strike="noStrike" cap="none" normalizeH="0" baseline="0" smtClean="0">
            <a:ln>
              <a:noFill/>
            </a:ln>
            <a:solidFill>
              <a:srgbClr val="FF0000"/>
            </a:solidFill>
            <a:effectLst/>
            <a:latin typeface="Arial" charset="0"/>
            <a:ea typeface="ＭＳ Ｐゴシック" pitchFamily="50" charset="-128"/>
          </a:defRPr>
        </a:defPPr>
      </a:lst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2_Mountain Top">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defRPr kumimoji="1" lang="ja-JP" altLang="en-US" sz="3000" b="0" i="0" u="none" strike="noStrike" cap="none" normalizeH="0" baseline="0" smtClean="0">
            <a:ln>
              <a:noFill/>
            </a:ln>
            <a:solidFill>
              <a:srgbClr val="FF0000"/>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defRPr kumimoji="1" lang="ja-JP" altLang="en-US" sz="3000" b="0" i="0" u="none" strike="noStrike" cap="none" normalizeH="0" baseline="0" smtClean="0">
            <a:ln>
              <a:noFill/>
            </a:ln>
            <a:solidFill>
              <a:srgbClr val="FF0000"/>
            </a:solidFill>
            <a:effectLst/>
            <a:latin typeface="Arial" charset="0"/>
            <a:ea typeface="ＭＳ Ｐゴシック" pitchFamily="50" charset="-128"/>
          </a:defRPr>
        </a:defPPr>
      </a:lstStyle>
    </a:lnDef>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20170</TotalTime>
  <Words>535</Words>
  <Application>Microsoft Office PowerPoint</Application>
  <PresentationFormat>画面に合わせる (4:3)</PresentationFormat>
  <Paragraphs>151</Paragraphs>
  <Slides>7</Slides>
  <Notes>7</Notes>
  <HiddenSlides>0</HiddenSlides>
  <MMClips>0</MMClips>
  <ScaleCrop>false</ScaleCrop>
  <HeadingPairs>
    <vt:vector size="4" baseType="variant">
      <vt:variant>
        <vt:lpstr>テーマ</vt:lpstr>
      </vt:variant>
      <vt:variant>
        <vt:i4>3</vt:i4>
      </vt:variant>
      <vt:variant>
        <vt:lpstr>スライド タイトル</vt:lpstr>
      </vt:variant>
      <vt:variant>
        <vt:i4>7</vt:i4>
      </vt:variant>
    </vt:vector>
  </HeadingPairs>
  <TitlesOfParts>
    <vt:vector size="10" baseType="lpstr">
      <vt:lpstr>標準デザイン</vt:lpstr>
      <vt:lpstr>2_Network</vt:lpstr>
      <vt:lpstr>2_Mountain Top</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Wakayama Prefecture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救援物資輸送・仕分けについて</dc:title>
  <dc:creator>105937</dc:creator>
  <cp:lastModifiedBy>133043</cp:lastModifiedBy>
  <cp:revision>321</cp:revision>
  <cp:lastPrinted>2015-01-23T00:34:15Z</cp:lastPrinted>
  <dcterms:created xsi:type="dcterms:W3CDTF">2010-11-11T01:45:47Z</dcterms:created>
  <dcterms:modified xsi:type="dcterms:W3CDTF">2019-03-13T02:00:43Z</dcterms:modified>
</cp:coreProperties>
</file>